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20" r:id="rId2"/>
  </p:sldMasterIdLst>
  <p:notesMasterIdLst>
    <p:notesMasterId r:id="rId7"/>
  </p:notesMasterIdLst>
  <p:sldIdLst>
    <p:sldId id="261" r:id="rId3"/>
    <p:sldId id="257" r:id="rId4"/>
    <p:sldId id="258" r:id="rId5"/>
    <p:sldId id="259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414AA-74BD-4258-BCE8-D860E9E51FD3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8DC24-D836-44AD-B054-0943D8404E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548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AE3DB-C974-464A-B579-18BEAF05CDE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569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9E7E-C0C6-42A8-B5E2-2BC10F15EB92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5A5B-E6CA-48F3-8112-0ECEB0A26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770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9E7E-C0C6-42A8-B5E2-2BC10F15EB92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5A5B-E6CA-48F3-8112-0ECEB0A26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480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9E7E-C0C6-42A8-B5E2-2BC10F15EB92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5A5B-E6CA-48F3-8112-0ECEB0A26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527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9E7E-C0C6-42A8-B5E2-2BC10F15EB92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5A5B-E6CA-48F3-8112-0ECEB0A263F1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0751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9E7E-C0C6-42A8-B5E2-2BC10F15EB92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5A5B-E6CA-48F3-8112-0ECEB0A26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448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9E7E-C0C6-42A8-B5E2-2BC10F15EB92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5A5B-E6CA-48F3-8112-0ECEB0A26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564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9E7E-C0C6-42A8-B5E2-2BC10F15EB92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5A5B-E6CA-48F3-8112-0ECEB0A26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316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9E7E-C0C6-42A8-B5E2-2BC10F15EB92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5A5B-E6CA-48F3-8112-0ECEB0A26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668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9E7E-C0C6-42A8-B5E2-2BC10F15EB92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5A5B-E6CA-48F3-8112-0ECEB0A26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4868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9E7E-C0C6-42A8-B5E2-2BC10F15EB92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5A5B-E6CA-48F3-8112-0ECEB0A26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187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39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47515" y="2563618"/>
            <a:ext cx="2615054" cy="3516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39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835107" y="1980817"/>
            <a:ext cx="4285300" cy="401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2" b="1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771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9E7E-C0C6-42A8-B5E2-2BC10F15EB92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5A5B-E6CA-48F3-8112-0ECEB0A26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636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3725E-321F-4ADD-A05D-8C2C878D8558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DF5BAE-FF16-483D-AB2A-192A5CA8337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403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3725E-321F-4ADD-A05D-8C2C878D8558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5BAE-FF16-483D-AB2A-192A5CA83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275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3725E-321F-4ADD-A05D-8C2C878D8558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5BAE-FF16-483D-AB2A-192A5CA8337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065845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3725E-321F-4ADD-A05D-8C2C878D8558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5BAE-FF16-483D-AB2A-192A5CA8337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816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3725E-321F-4ADD-A05D-8C2C878D8558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5BAE-FF16-483D-AB2A-192A5CA83375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9510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3725E-321F-4ADD-A05D-8C2C878D8558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5BAE-FF16-483D-AB2A-192A5CA83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273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3725E-321F-4ADD-A05D-8C2C878D8558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5BAE-FF16-483D-AB2A-192A5CA83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393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3725E-321F-4ADD-A05D-8C2C878D8558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5BAE-FF16-483D-AB2A-192A5CA83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3161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3725E-321F-4ADD-A05D-8C2C878D8558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5BAE-FF16-483D-AB2A-192A5CA83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0423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3725E-321F-4ADD-A05D-8C2C878D8558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5BAE-FF16-483D-AB2A-192A5CA83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364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9E7E-C0C6-42A8-B5E2-2BC10F15EB92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5A5B-E6CA-48F3-8112-0ECEB0A26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5560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3725E-321F-4ADD-A05D-8C2C878D8558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5BAE-FF16-483D-AB2A-192A5CA83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382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9E7E-C0C6-42A8-B5E2-2BC10F15EB92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5A5B-E6CA-48F3-8112-0ECEB0A26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55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9E7E-C0C6-42A8-B5E2-2BC10F15EB92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5A5B-E6CA-48F3-8112-0ECEB0A26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672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9E7E-C0C6-42A8-B5E2-2BC10F15EB92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5A5B-E6CA-48F3-8112-0ECEB0A26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208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9E7E-C0C6-42A8-B5E2-2BC10F15EB92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5A5B-E6CA-48F3-8112-0ECEB0A26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826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9E7E-C0C6-42A8-B5E2-2BC10F15EB92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5A5B-E6CA-48F3-8112-0ECEB0A26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931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9E7E-C0C6-42A8-B5E2-2BC10F15EB92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5A5B-E6CA-48F3-8112-0ECEB0A26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487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3969E7E-C0C6-42A8-B5E2-2BC10F15EB92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20F5A5B-E6CA-48F3-8112-0ECEB0A26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82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D83725E-321F-4ADD-A05D-8C2C878D8558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7DF5BAE-FF16-483D-AB2A-192A5CA8337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99300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media" Target="../media/media2.m4a"/><Relationship Id="rId7" Type="http://schemas.openxmlformats.org/officeDocument/2006/relationships/image" Target="../media/image5.jpg"/><Relationship Id="rId12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audio" Target="../media/media2.m4a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media" Target="../media/media9.m4a"/><Relationship Id="rId18" Type="http://schemas.openxmlformats.org/officeDocument/2006/relationships/audio" Target="../media/media11.m4a"/><Relationship Id="rId26" Type="http://schemas.openxmlformats.org/officeDocument/2006/relationships/image" Target="../media/image16.png"/><Relationship Id="rId39" Type="http://schemas.openxmlformats.org/officeDocument/2006/relationships/image" Target="../media/image29.png"/><Relationship Id="rId21" Type="http://schemas.microsoft.com/office/2007/relationships/media" Target="../media/media13.m4a"/><Relationship Id="rId34" Type="http://schemas.openxmlformats.org/officeDocument/2006/relationships/image" Target="../media/image24.png"/><Relationship Id="rId7" Type="http://schemas.microsoft.com/office/2007/relationships/media" Target="../media/media6.m4a"/><Relationship Id="rId2" Type="http://schemas.openxmlformats.org/officeDocument/2006/relationships/audio" Target="../media/media3.m4a"/><Relationship Id="rId16" Type="http://schemas.openxmlformats.org/officeDocument/2006/relationships/audio" Target="../media/media10.m4a"/><Relationship Id="rId20" Type="http://schemas.openxmlformats.org/officeDocument/2006/relationships/audio" Target="../media/media12.m4a"/><Relationship Id="rId29" Type="http://schemas.openxmlformats.org/officeDocument/2006/relationships/image" Target="../media/image19.png"/><Relationship Id="rId41" Type="http://schemas.openxmlformats.org/officeDocument/2006/relationships/image" Target="../media/image13.pn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media" Target="../media/media8.m4a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37" Type="http://schemas.openxmlformats.org/officeDocument/2006/relationships/image" Target="../media/image27.png"/><Relationship Id="rId40" Type="http://schemas.openxmlformats.org/officeDocument/2006/relationships/image" Target="../media/image12.png"/><Relationship Id="rId5" Type="http://schemas.microsoft.com/office/2007/relationships/media" Target="../media/media5.m4a"/><Relationship Id="rId15" Type="http://schemas.microsoft.com/office/2007/relationships/media" Target="../media/media10.m4a"/><Relationship Id="rId23" Type="http://schemas.openxmlformats.org/officeDocument/2006/relationships/slideLayout" Target="../slideLayouts/slideLayout18.xml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audio" Target="../media/media7.m4a"/><Relationship Id="rId19" Type="http://schemas.microsoft.com/office/2007/relationships/media" Target="../media/media12.m4a"/><Relationship Id="rId31" Type="http://schemas.openxmlformats.org/officeDocument/2006/relationships/image" Target="../media/image21.png"/><Relationship Id="rId4" Type="http://schemas.openxmlformats.org/officeDocument/2006/relationships/audio" Target="../media/media4.m4a"/><Relationship Id="rId9" Type="http://schemas.microsoft.com/office/2007/relationships/media" Target="../media/media7.m4a"/><Relationship Id="rId14" Type="http://schemas.openxmlformats.org/officeDocument/2006/relationships/audio" Target="../media/media9.m4a"/><Relationship Id="rId22" Type="http://schemas.openxmlformats.org/officeDocument/2006/relationships/audio" Target="../media/media13.m4a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audio" Target="../media/media6.m4a"/><Relationship Id="rId3" Type="http://schemas.microsoft.com/office/2007/relationships/media" Target="../media/media4.m4a"/><Relationship Id="rId12" Type="http://schemas.openxmlformats.org/officeDocument/2006/relationships/audio" Target="../media/media8.m4a"/><Relationship Id="rId17" Type="http://schemas.microsoft.com/office/2007/relationships/media" Target="../media/media11.m4a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38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media" Target="../media/media20.m4a"/><Relationship Id="rId18" Type="http://schemas.openxmlformats.org/officeDocument/2006/relationships/audio" Target="../media/media22.m4a"/><Relationship Id="rId26" Type="http://schemas.openxmlformats.org/officeDocument/2006/relationships/image" Target="../media/image30.png"/><Relationship Id="rId39" Type="http://schemas.openxmlformats.org/officeDocument/2006/relationships/image" Target="../media/image39.png"/><Relationship Id="rId21" Type="http://schemas.microsoft.com/office/2007/relationships/media" Target="../media/media24.m4a"/><Relationship Id="rId34" Type="http://schemas.openxmlformats.org/officeDocument/2006/relationships/image" Target="../media/image34.png"/><Relationship Id="rId42" Type="http://schemas.openxmlformats.org/officeDocument/2006/relationships/image" Target="../media/image42.png"/><Relationship Id="rId47" Type="http://schemas.openxmlformats.org/officeDocument/2006/relationships/image" Target="../media/image13.png"/><Relationship Id="rId7" Type="http://schemas.microsoft.com/office/2007/relationships/media" Target="../media/media17.m4a"/><Relationship Id="rId2" Type="http://schemas.openxmlformats.org/officeDocument/2006/relationships/audio" Target="../media/media14.m4a"/><Relationship Id="rId16" Type="http://schemas.openxmlformats.org/officeDocument/2006/relationships/audio" Target="../media/media21.m4a"/><Relationship Id="rId29" Type="http://schemas.openxmlformats.org/officeDocument/2006/relationships/image" Target="../media/image32.png"/><Relationship Id="rId1" Type="http://schemas.microsoft.com/office/2007/relationships/media" Target="../media/media14.m4a"/><Relationship Id="rId6" Type="http://schemas.openxmlformats.org/officeDocument/2006/relationships/audio" Target="../media/media16.m4a"/><Relationship Id="rId11" Type="http://schemas.microsoft.com/office/2007/relationships/media" Target="../media/media19.m4a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37" Type="http://schemas.openxmlformats.org/officeDocument/2006/relationships/image" Target="../media/image37.png"/><Relationship Id="rId40" Type="http://schemas.openxmlformats.org/officeDocument/2006/relationships/image" Target="../media/image40.png"/><Relationship Id="rId45" Type="http://schemas.openxmlformats.org/officeDocument/2006/relationships/image" Target="../media/image45.png"/><Relationship Id="rId5" Type="http://schemas.microsoft.com/office/2007/relationships/media" Target="../media/media16.m4a"/><Relationship Id="rId15" Type="http://schemas.microsoft.com/office/2007/relationships/media" Target="../media/media21.m4a"/><Relationship Id="rId23" Type="http://schemas.openxmlformats.org/officeDocument/2006/relationships/slideLayout" Target="../slideLayouts/slideLayout19.xml"/><Relationship Id="rId28" Type="http://schemas.openxmlformats.org/officeDocument/2006/relationships/image" Target="../media/image31.png"/><Relationship Id="rId36" Type="http://schemas.openxmlformats.org/officeDocument/2006/relationships/image" Target="../media/image36.png"/><Relationship Id="rId10" Type="http://schemas.openxmlformats.org/officeDocument/2006/relationships/audio" Target="../media/media18.m4a"/><Relationship Id="rId19" Type="http://schemas.microsoft.com/office/2007/relationships/media" Target="../media/media23.m4a"/><Relationship Id="rId31" Type="http://schemas.openxmlformats.org/officeDocument/2006/relationships/image" Target="../media/image21.png"/><Relationship Id="rId44" Type="http://schemas.openxmlformats.org/officeDocument/2006/relationships/image" Target="../media/image44.png"/><Relationship Id="rId4" Type="http://schemas.openxmlformats.org/officeDocument/2006/relationships/audio" Target="../media/media15.m4a"/><Relationship Id="rId9" Type="http://schemas.microsoft.com/office/2007/relationships/media" Target="../media/media18.m4a"/><Relationship Id="rId14" Type="http://schemas.openxmlformats.org/officeDocument/2006/relationships/audio" Target="../media/media20.m4a"/><Relationship Id="rId22" Type="http://schemas.openxmlformats.org/officeDocument/2006/relationships/audio" Target="../media/media24.m4a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35.png"/><Relationship Id="rId43" Type="http://schemas.openxmlformats.org/officeDocument/2006/relationships/image" Target="../media/image43.png"/><Relationship Id="rId8" Type="http://schemas.openxmlformats.org/officeDocument/2006/relationships/audio" Target="../media/media17.m4a"/><Relationship Id="rId3" Type="http://schemas.microsoft.com/office/2007/relationships/media" Target="../media/media15.m4a"/><Relationship Id="rId12" Type="http://schemas.openxmlformats.org/officeDocument/2006/relationships/audio" Target="../media/media19.m4a"/><Relationship Id="rId17" Type="http://schemas.microsoft.com/office/2007/relationships/media" Target="../media/media22.m4a"/><Relationship Id="rId25" Type="http://schemas.openxmlformats.org/officeDocument/2006/relationships/image" Target="../media/image15.png"/><Relationship Id="rId33" Type="http://schemas.openxmlformats.org/officeDocument/2006/relationships/image" Target="../media/image33.png"/><Relationship Id="rId38" Type="http://schemas.openxmlformats.org/officeDocument/2006/relationships/image" Target="../media/image38.jpg"/><Relationship Id="rId46" Type="http://schemas.openxmlformats.org/officeDocument/2006/relationships/image" Target="../media/image46.png"/><Relationship Id="rId20" Type="http://schemas.openxmlformats.org/officeDocument/2006/relationships/audio" Target="../media/media23.m4a"/><Relationship Id="rId41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media" Target="../media/media31.m4a"/><Relationship Id="rId18" Type="http://schemas.openxmlformats.org/officeDocument/2006/relationships/audio" Target="../media/media33.m4a"/><Relationship Id="rId26" Type="http://schemas.openxmlformats.org/officeDocument/2006/relationships/image" Target="../media/image20.png"/><Relationship Id="rId39" Type="http://schemas.openxmlformats.org/officeDocument/2006/relationships/image" Target="../media/image55.png"/><Relationship Id="rId21" Type="http://schemas.openxmlformats.org/officeDocument/2006/relationships/image" Target="../media/image15.png"/><Relationship Id="rId34" Type="http://schemas.openxmlformats.org/officeDocument/2006/relationships/image" Target="../media/image50.png"/><Relationship Id="rId42" Type="http://schemas.openxmlformats.org/officeDocument/2006/relationships/image" Target="../media/image58.png"/><Relationship Id="rId7" Type="http://schemas.microsoft.com/office/2007/relationships/media" Target="../media/media28.m4a"/><Relationship Id="rId2" Type="http://schemas.openxmlformats.org/officeDocument/2006/relationships/audio" Target="../media/media25.m4a"/><Relationship Id="rId16" Type="http://schemas.openxmlformats.org/officeDocument/2006/relationships/audio" Target="../media/media32.m4a"/><Relationship Id="rId20" Type="http://schemas.openxmlformats.org/officeDocument/2006/relationships/image" Target="../media/image14.png"/><Relationship Id="rId29" Type="http://schemas.openxmlformats.org/officeDocument/2006/relationships/image" Target="../media/image23.png"/><Relationship Id="rId41" Type="http://schemas.openxmlformats.org/officeDocument/2006/relationships/image" Target="../media/image57.png"/><Relationship Id="rId1" Type="http://schemas.microsoft.com/office/2007/relationships/media" Target="../media/media25.m4a"/><Relationship Id="rId6" Type="http://schemas.openxmlformats.org/officeDocument/2006/relationships/audio" Target="../media/media27.m4a"/><Relationship Id="rId11" Type="http://schemas.microsoft.com/office/2007/relationships/media" Target="../media/media30.m4a"/><Relationship Id="rId24" Type="http://schemas.openxmlformats.org/officeDocument/2006/relationships/image" Target="../media/image31.png"/><Relationship Id="rId32" Type="http://schemas.openxmlformats.org/officeDocument/2006/relationships/image" Target="../media/image48.png"/><Relationship Id="rId37" Type="http://schemas.openxmlformats.org/officeDocument/2006/relationships/image" Target="../media/image53.png"/><Relationship Id="rId40" Type="http://schemas.openxmlformats.org/officeDocument/2006/relationships/image" Target="../media/image56.png"/><Relationship Id="rId5" Type="http://schemas.microsoft.com/office/2007/relationships/media" Target="../media/media27.m4a"/><Relationship Id="rId15" Type="http://schemas.microsoft.com/office/2007/relationships/media" Target="../media/media32.m4a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36" Type="http://schemas.openxmlformats.org/officeDocument/2006/relationships/image" Target="../media/image52.png"/><Relationship Id="rId10" Type="http://schemas.openxmlformats.org/officeDocument/2006/relationships/audio" Target="../media/media29.m4a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2.png"/><Relationship Id="rId44" Type="http://schemas.openxmlformats.org/officeDocument/2006/relationships/image" Target="../media/image13.png"/><Relationship Id="rId4" Type="http://schemas.openxmlformats.org/officeDocument/2006/relationships/audio" Target="../media/media26.m4a"/><Relationship Id="rId9" Type="http://schemas.microsoft.com/office/2007/relationships/media" Target="../media/media29.m4a"/><Relationship Id="rId14" Type="http://schemas.openxmlformats.org/officeDocument/2006/relationships/audio" Target="../media/media31.m4a"/><Relationship Id="rId22" Type="http://schemas.openxmlformats.org/officeDocument/2006/relationships/image" Target="../media/image16.png"/><Relationship Id="rId27" Type="http://schemas.openxmlformats.org/officeDocument/2006/relationships/image" Target="../media/image21.png"/><Relationship Id="rId30" Type="http://schemas.openxmlformats.org/officeDocument/2006/relationships/image" Target="../media/image47.png"/><Relationship Id="rId35" Type="http://schemas.openxmlformats.org/officeDocument/2006/relationships/image" Target="../media/image51.png"/><Relationship Id="rId43" Type="http://schemas.openxmlformats.org/officeDocument/2006/relationships/image" Target="../media/image59.png"/><Relationship Id="rId8" Type="http://schemas.openxmlformats.org/officeDocument/2006/relationships/audio" Target="../media/media28.m4a"/><Relationship Id="rId3" Type="http://schemas.microsoft.com/office/2007/relationships/media" Target="../media/media26.m4a"/><Relationship Id="rId12" Type="http://schemas.openxmlformats.org/officeDocument/2006/relationships/audio" Target="../media/media30.m4a"/><Relationship Id="rId17" Type="http://schemas.microsoft.com/office/2007/relationships/media" Target="../media/media33.m4a"/><Relationship Id="rId25" Type="http://schemas.openxmlformats.org/officeDocument/2006/relationships/image" Target="../media/image19.png"/><Relationship Id="rId33" Type="http://schemas.openxmlformats.org/officeDocument/2006/relationships/image" Target="../media/image49.png"/><Relationship Id="rId38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9049881" y="138197"/>
            <a:ext cx="1248884" cy="65643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dirty="0">
              <a:solidFill>
                <a:prstClr val="black"/>
              </a:solidFill>
              <a:latin typeface="Palatino Linotyp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165118" y="334868"/>
            <a:ext cx="1051570" cy="6194657"/>
          </a:xfrm>
          <a:prstGeom prst="rect">
            <a:avLst/>
          </a:prstGeom>
        </p:spPr>
        <p:txBody>
          <a:bodyPr vert="vert270" wrap="square" lIns="0" tIns="8349" rIns="0" bIns="0" rtlCol="0">
            <a:spAutoFit/>
          </a:bodyPr>
          <a:lstStyle/>
          <a:p>
            <a:pPr marL="802584" marR="4453" indent="-792010" defTabSz="914400">
              <a:lnSpc>
                <a:spcPts val="4120"/>
              </a:lnSpc>
              <a:spcBef>
                <a:spcPts val="66"/>
              </a:spcBef>
            </a:pP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3200" spc="9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aid</a:t>
            </a:r>
            <a:r>
              <a:rPr sz="3200" spc="9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8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9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3200" spc="9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3200" spc="96" dirty="0">
                <a:solidFill>
                  <a:srgbClr val="FFFFFF"/>
                </a:solidFill>
                <a:latin typeface="Arial"/>
                <a:cs typeface="Arial"/>
              </a:rPr>
              <a:t>Everyday</a:t>
            </a:r>
            <a:r>
              <a:rPr sz="3200" spc="9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184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elsh</a:t>
            </a:r>
            <a:r>
              <a:rPr sz="3200" spc="9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in a</a:t>
            </a:r>
            <a:r>
              <a:rPr sz="3200" spc="9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spc="44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ima</a:t>
            </a:r>
            <a:r>
              <a:rPr sz="3200" spc="136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3200" spc="9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spc="79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spc="-4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ool</a:t>
            </a:r>
            <a:r>
              <a:rPr sz="3200" spc="9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spc="26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-4" dirty="0">
                <a:solidFill>
                  <a:srgbClr val="FFFFFF"/>
                </a:solidFill>
                <a:latin typeface="Arial"/>
                <a:cs typeface="Arial"/>
              </a:rPr>
              <a:t>tt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-4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endParaRPr sz="3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867959" y="142756"/>
            <a:ext cx="7192783" cy="5725990"/>
            <a:chOff x="456921" y="152400"/>
            <a:chExt cx="8411560" cy="6314494"/>
          </a:xfrm>
        </p:grpSpPr>
        <p:grpSp>
          <p:nvGrpSpPr>
            <p:cNvPr id="25" name="Group 24"/>
            <p:cNvGrpSpPr/>
            <p:nvPr/>
          </p:nvGrpSpPr>
          <p:grpSpPr>
            <a:xfrm>
              <a:off x="456921" y="152400"/>
              <a:ext cx="6951196" cy="6314494"/>
              <a:chOff x="582831" y="-28575"/>
              <a:chExt cx="6951196" cy="6314494"/>
            </a:xfrm>
          </p:grpSpPr>
          <p:sp>
            <p:nvSpPr>
              <p:cNvPr id="2" name="object 2"/>
              <p:cNvSpPr/>
              <p:nvPr/>
            </p:nvSpPr>
            <p:spPr>
              <a:xfrm>
                <a:off x="582831" y="-28575"/>
                <a:ext cx="6951196" cy="6314494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914400"/>
                <a:endParaRPr dirty="0">
                  <a:solidFill>
                    <a:prstClr val="black"/>
                  </a:solidFill>
                  <a:latin typeface="Palatino Linotype"/>
                </a:endParaRPr>
              </a:p>
            </p:txBody>
          </p:sp>
          <p:sp>
            <p:nvSpPr>
              <p:cNvPr id="3" name="object 3"/>
              <p:cNvSpPr/>
              <p:nvPr/>
            </p:nvSpPr>
            <p:spPr>
              <a:xfrm>
                <a:off x="817265" y="4089820"/>
                <a:ext cx="5387898" cy="1853342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914400"/>
                <a:endParaRPr dirty="0">
                  <a:solidFill>
                    <a:prstClr val="black"/>
                  </a:solidFill>
                  <a:latin typeface="Palatino Linotype"/>
                </a:endParaRPr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792436" y="4984818"/>
                <a:ext cx="1196956" cy="774700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914400"/>
                <a:endParaRPr dirty="0">
                  <a:solidFill>
                    <a:prstClr val="black"/>
                  </a:solidFill>
                  <a:latin typeface="Palatino Linotype"/>
                </a:endParaRPr>
              </a:p>
            </p:txBody>
          </p:sp>
          <p:sp>
            <p:nvSpPr>
              <p:cNvPr id="8" name="object 8"/>
              <p:cNvSpPr txBox="1"/>
              <p:nvPr/>
            </p:nvSpPr>
            <p:spPr>
              <a:xfrm>
                <a:off x="1187466" y="3983073"/>
                <a:ext cx="5761765" cy="1018228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1132" defTabSz="914400"/>
                <a:r>
                  <a:rPr sz="6000" spc="1608" dirty="0">
                    <a:solidFill>
                      <a:srgbClr val="FFFFFF"/>
                    </a:solidFill>
                    <a:latin typeface="Arial"/>
                    <a:cs typeface="Arial"/>
                  </a:rPr>
                  <a:t>Cymraeg</a:t>
                </a:r>
                <a:endParaRPr sz="6000" dirty="0">
                  <a:solidFill>
                    <a:prstClr val="black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0" name="object 10"/>
              <p:cNvSpPr txBox="1"/>
              <p:nvPr/>
            </p:nvSpPr>
            <p:spPr>
              <a:xfrm>
                <a:off x="1406466" y="4912645"/>
                <a:ext cx="5696277" cy="74670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530975" defTabSz="914400">
                  <a:tabLst>
                    <a:tab pos="1277902" algn="l"/>
                    <a:tab pos="2063233" algn="l"/>
                  </a:tabLst>
                </a:pPr>
                <a:r>
                  <a:rPr sz="4400" i="1" spc="61" dirty="0" err="1">
                    <a:solidFill>
                      <a:srgbClr val="FFFFFF"/>
                    </a:solidFill>
                    <a:latin typeface="Times New Roman"/>
                    <a:cs typeface="Times New Roman"/>
                  </a:rPr>
                  <a:t>ar</a:t>
                </a:r>
                <a:r>
                  <a:rPr sz="4400" i="1" spc="61" dirty="0">
                    <a:solidFill>
                      <a:srgbClr val="FFFFFF"/>
                    </a:solidFill>
                    <a:latin typeface="Times New Roman"/>
                    <a:cs typeface="Times New Roman"/>
                  </a:rPr>
                  <a:t>	</a:t>
                </a:r>
                <a:r>
                  <a:rPr sz="4400" i="1" spc="96" dirty="0" err="1">
                    <a:solidFill>
                      <a:srgbClr val="FFFFFF"/>
                    </a:solidFill>
                    <a:latin typeface="Times New Roman"/>
                    <a:cs typeface="Times New Roman"/>
                  </a:rPr>
                  <a:t>dy</a:t>
                </a:r>
                <a:r>
                  <a:rPr sz="4400" i="1" spc="96" dirty="0">
                    <a:solidFill>
                      <a:srgbClr val="FFFFFF"/>
                    </a:solidFill>
                    <a:latin typeface="Times New Roman"/>
                    <a:cs typeface="Times New Roman"/>
                  </a:rPr>
                  <a:t>	</a:t>
                </a:r>
                <a:r>
                  <a:rPr sz="4400" i="1" spc="324" dirty="0" err="1">
                    <a:solidFill>
                      <a:srgbClr val="FFFFFF"/>
                    </a:solidFill>
                    <a:latin typeface="Times New Roman"/>
                    <a:cs typeface="Times New Roman"/>
                  </a:rPr>
                  <a:t>dafod</a:t>
                </a:r>
                <a:endParaRPr sz="4400" dirty="0">
                  <a:solidFill>
                    <a:prstClr val="black"/>
                  </a:solidFill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6644416" y="3210345"/>
              <a:ext cx="2224065" cy="2120900"/>
              <a:chOff x="10954702" y="-123825"/>
              <a:chExt cx="2224065" cy="2120900"/>
            </a:xfrm>
          </p:grpSpPr>
          <p:sp>
            <p:nvSpPr>
              <p:cNvPr id="13" name="object 13"/>
              <p:cNvSpPr/>
              <p:nvPr/>
            </p:nvSpPr>
            <p:spPr>
              <a:xfrm>
                <a:off x="11057867" y="-123825"/>
                <a:ext cx="2120900" cy="2120900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914400"/>
                <a:endParaRPr>
                  <a:solidFill>
                    <a:prstClr val="black"/>
                  </a:solidFill>
                  <a:latin typeface="Palatino Linotype"/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0954702" y="9525"/>
                <a:ext cx="1985828" cy="1879619"/>
                <a:chOff x="11813838" y="1452068"/>
                <a:chExt cx="1985828" cy="1879619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813838" y="1758783"/>
                  <a:ext cx="1475360" cy="1572904"/>
                </a:xfrm>
                <a:prstGeom prst="rect">
                  <a:avLst/>
                </a:prstGeom>
              </p:spPr>
            </p:pic>
            <p:sp>
              <p:nvSpPr>
                <p:cNvPr id="14" name="object 14"/>
                <p:cNvSpPr/>
                <p:nvPr/>
              </p:nvSpPr>
              <p:spPr>
                <a:xfrm>
                  <a:off x="11944635" y="1452068"/>
                  <a:ext cx="1855031" cy="1854200"/>
                </a:xfrm>
                <a:prstGeom prst="rect">
                  <a:avLst/>
                </a:prstGeom>
                <a:blipFill>
                  <a:blip r:embed="rId13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pPr defTabSz="914400"/>
                  <a:endParaRPr>
                    <a:solidFill>
                      <a:prstClr val="black"/>
                    </a:solidFill>
                    <a:latin typeface="Palatino Linotype"/>
                  </a:endParaRPr>
                </a:p>
              </p:txBody>
            </p:sp>
          </p:grpSp>
        </p:grpSp>
        <p:sp>
          <p:nvSpPr>
            <p:cNvPr id="9" name="object 9"/>
            <p:cNvSpPr/>
            <p:nvPr/>
          </p:nvSpPr>
          <p:spPr>
            <a:xfrm>
              <a:off x="5270500" y="653022"/>
              <a:ext cx="355600" cy="67310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>
                <a:solidFill>
                  <a:prstClr val="black"/>
                </a:solidFill>
                <a:latin typeface="Palatino Linotype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7270774" y="334869"/>
            <a:ext cx="1752510" cy="14357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 defTabSz="914400"/>
            <a:r>
              <a:rPr lang="en-GB" sz="22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Cynradd</a:t>
            </a:r>
            <a:endParaRPr lang="en-GB" sz="22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94429" y="3261545"/>
            <a:ext cx="219567" cy="357930"/>
          </a:xfrm>
          <a:prstGeom prst="rect">
            <a:avLst/>
          </a:prstGeom>
        </p:spPr>
        <p:txBody>
          <a:bodyPr wrap="none" lIns="80147" tIns="40074" rIns="80147" bIns="40074">
            <a:spAutoFit/>
          </a:bodyPr>
          <a:lstStyle/>
          <a:p>
            <a:pPr defTabSz="914400"/>
            <a:r>
              <a:rPr lang="en-GB">
                <a:solidFill>
                  <a:prstClr val="black"/>
                </a:solidFill>
                <a:latin typeface="Palatino Linotype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67958" y="6410353"/>
            <a:ext cx="7192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dirty="0" err="1">
                <a:solidFill>
                  <a:srgbClr val="00B0F0"/>
                </a:solidFill>
                <a:latin typeface="Palatino Linotype"/>
              </a:rPr>
              <a:t>Addasiad</a:t>
            </a:r>
            <a:r>
              <a:rPr lang="en-GB" dirty="0">
                <a:solidFill>
                  <a:srgbClr val="00B0F0"/>
                </a:solidFill>
                <a:latin typeface="Palatino Linotype"/>
              </a:rPr>
              <a:t> o </a:t>
            </a:r>
            <a:r>
              <a:rPr lang="en-GB" dirty="0" err="1">
                <a:solidFill>
                  <a:srgbClr val="00B0F0"/>
                </a:solidFill>
                <a:latin typeface="Palatino Linotype"/>
              </a:rPr>
              <a:t>gynllun</a:t>
            </a:r>
            <a:r>
              <a:rPr lang="en-GB" dirty="0">
                <a:solidFill>
                  <a:srgbClr val="00B0F0"/>
                </a:solidFill>
                <a:latin typeface="Palatino Linotype"/>
              </a:rPr>
              <a:t> Catrin Phillips, </a:t>
            </a:r>
            <a:r>
              <a:rPr lang="en-GB" dirty="0" err="1">
                <a:solidFill>
                  <a:srgbClr val="00B0F0"/>
                </a:solidFill>
                <a:latin typeface="Palatino Linotype"/>
              </a:rPr>
              <a:t>Awdurdod</a:t>
            </a:r>
            <a:r>
              <a:rPr lang="en-GB" dirty="0">
                <a:solidFill>
                  <a:srgbClr val="00B0F0"/>
                </a:solidFill>
                <a:latin typeface="Palatino Linotype"/>
              </a:rPr>
              <a:t> </a:t>
            </a:r>
            <a:r>
              <a:rPr lang="en-GB" dirty="0" err="1">
                <a:solidFill>
                  <a:srgbClr val="00B0F0"/>
                </a:solidFill>
                <a:latin typeface="Palatino Linotype"/>
              </a:rPr>
              <a:t>Addysg</a:t>
            </a:r>
            <a:r>
              <a:rPr lang="en-GB" dirty="0">
                <a:solidFill>
                  <a:srgbClr val="00B0F0"/>
                </a:solidFill>
                <a:latin typeface="Palatino Linotype"/>
              </a:rPr>
              <a:t> Sir </a:t>
            </a:r>
            <a:r>
              <a:rPr lang="en-GB" dirty="0" err="1">
                <a:solidFill>
                  <a:srgbClr val="00B0F0"/>
                </a:solidFill>
                <a:latin typeface="Palatino Linotype"/>
              </a:rPr>
              <a:t>Benfro</a:t>
            </a:r>
            <a:endParaRPr lang="en-GB" dirty="0">
              <a:solidFill>
                <a:srgbClr val="00B0F0"/>
              </a:solidFill>
              <a:latin typeface="Palatino Linotyp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75521" y="5868747"/>
            <a:ext cx="6378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dirty="0" err="1">
                <a:solidFill>
                  <a:prstClr val="black"/>
                </a:solidFill>
                <a:latin typeface="Palatino Linotype"/>
              </a:rPr>
              <a:t>Sesiwn</a:t>
            </a:r>
            <a:r>
              <a:rPr lang="en-GB" dirty="0">
                <a:solidFill>
                  <a:prstClr val="black"/>
                </a:solidFill>
                <a:latin typeface="Palatino Linotype"/>
              </a:rPr>
              <a:t> </a:t>
            </a:r>
            <a:r>
              <a:rPr lang="en-GB" dirty="0" smtClean="0">
                <a:solidFill>
                  <a:prstClr val="black"/>
                </a:solidFill>
                <a:latin typeface="Palatino Linotype"/>
              </a:rPr>
              <a:t>4 </a:t>
            </a:r>
            <a:r>
              <a:rPr lang="en-GB" dirty="0">
                <a:solidFill>
                  <a:srgbClr val="FF0000"/>
                </a:solidFill>
                <a:latin typeface="Palatino Linotype"/>
              </a:rPr>
              <a:t>/ </a:t>
            </a:r>
            <a:r>
              <a:rPr lang="en-GB" dirty="0" smtClean="0">
                <a:solidFill>
                  <a:srgbClr val="FF0000"/>
                </a:solidFill>
                <a:latin typeface="Palatino Linotype"/>
              </a:rPr>
              <a:t>Session 4</a:t>
            </a:r>
            <a:r>
              <a:rPr lang="en-GB" dirty="0" smtClean="0">
                <a:solidFill>
                  <a:prstClr val="black"/>
                </a:solidFill>
                <a:latin typeface="Palatino Linotype"/>
              </a:rPr>
              <a:t>: </a:t>
            </a:r>
            <a:r>
              <a:rPr lang="en-GB" dirty="0" err="1" smtClean="0">
                <a:solidFill>
                  <a:prstClr val="black"/>
                </a:solidFill>
                <a:latin typeface="Palatino Linotype"/>
              </a:rPr>
              <a:t>Gorchmynion</a:t>
            </a:r>
            <a:r>
              <a:rPr lang="en-GB" dirty="0" smtClean="0">
                <a:solidFill>
                  <a:prstClr val="black"/>
                </a:solidFill>
                <a:latin typeface="Palatino Linotype"/>
              </a:rPr>
              <a:t> a </a:t>
            </a:r>
            <a:r>
              <a:rPr lang="en-GB" dirty="0" err="1" smtClean="0">
                <a:solidFill>
                  <a:prstClr val="black"/>
                </a:solidFill>
                <a:latin typeface="Palatino Linotype"/>
              </a:rPr>
              <a:t>Chyfarwyddiadau</a:t>
            </a:r>
            <a:r>
              <a:rPr lang="en-GB" dirty="0" smtClean="0">
                <a:solidFill>
                  <a:srgbClr val="FF0000"/>
                </a:solidFill>
                <a:latin typeface="Palatino Linotype"/>
              </a:rPr>
              <a:t>/ Commands and Instructions</a:t>
            </a:r>
            <a:endParaRPr lang="en-GB" dirty="0">
              <a:solidFill>
                <a:srgbClr val="FF0000"/>
              </a:solidFill>
              <a:latin typeface="Palatino Linotype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61119" y="27978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2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32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17346" y="1288440"/>
            <a:ext cx="2476" cy="115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" name="object 3"/>
          <p:cNvSpPr/>
          <p:nvPr/>
        </p:nvSpPr>
        <p:spPr>
          <a:xfrm>
            <a:off x="9760705" y="1288440"/>
            <a:ext cx="598" cy="115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/>
          <p:cNvSpPr/>
          <p:nvPr/>
        </p:nvSpPr>
        <p:spPr>
          <a:xfrm>
            <a:off x="9371752" y="356652"/>
            <a:ext cx="884359" cy="94563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" name="object 5"/>
          <p:cNvSpPr/>
          <p:nvPr/>
        </p:nvSpPr>
        <p:spPr>
          <a:xfrm>
            <a:off x="9332101" y="117467"/>
            <a:ext cx="1358932" cy="134741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6"/>
          <p:cNvSpPr/>
          <p:nvPr/>
        </p:nvSpPr>
        <p:spPr>
          <a:xfrm>
            <a:off x="9406606" y="189502"/>
            <a:ext cx="1111910" cy="111017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object 7"/>
          <p:cNvSpPr/>
          <p:nvPr/>
        </p:nvSpPr>
        <p:spPr>
          <a:xfrm>
            <a:off x="6761750" y="267180"/>
            <a:ext cx="2707549" cy="95735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" name="object 8"/>
          <p:cNvSpPr/>
          <p:nvPr/>
        </p:nvSpPr>
        <p:spPr>
          <a:xfrm>
            <a:off x="6843274" y="305771"/>
            <a:ext cx="2344607" cy="86506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9" name="object 9"/>
          <p:cNvSpPr/>
          <p:nvPr/>
        </p:nvSpPr>
        <p:spPr>
          <a:xfrm>
            <a:off x="6947463" y="840534"/>
            <a:ext cx="434455" cy="28790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0" name="object 10"/>
          <p:cNvSpPr/>
          <p:nvPr/>
        </p:nvSpPr>
        <p:spPr>
          <a:xfrm>
            <a:off x="6648786" y="175049"/>
            <a:ext cx="2625733" cy="85221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1" name="object 11"/>
          <p:cNvSpPr txBox="1"/>
          <p:nvPr/>
        </p:nvSpPr>
        <p:spPr>
          <a:xfrm>
            <a:off x="6859083" y="307642"/>
            <a:ext cx="1941085" cy="7725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2539" spc="685">
                <a:solidFill>
                  <a:srgbClr val="FFFFFF"/>
                </a:solidFill>
                <a:latin typeface="Arial"/>
                <a:cs typeface="Arial"/>
              </a:rPr>
              <a:t>Cymraeg</a:t>
            </a:r>
            <a:endParaRPr sz="2539">
              <a:latin typeface="Arial"/>
              <a:cs typeface="Arial"/>
            </a:endParaRPr>
          </a:p>
          <a:p>
            <a:pPr marL="604609">
              <a:spcBef>
                <a:spcPts val="788"/>
              </a:spcBef>
            </a:pPr>
            <a:r>
              <a:rPr sz="1814" i="1" spc="23">
                <a:solidFill>
                  <a:srgbClr val="FFFFFF"/>
                </a:solidFill>
                <a:latin typeface="Times New Roman"/>
                <a:cs typeface="Times New Roman"/>
              </a:rPr>
              <a:t>ar  </a:t>
            </a:r>
            <a:r>
              <a:rPr sz="1814" i="1" spc="36">
                <a:solidFill>
                  <a:srgbClr val="FFFFFF"/>
                </a:solidFill>
                <a:latin typeface="Times New Roman"/>
                <a:cs typeface="Times New Roman"/>
              </a:rPr>
              <a:t>dy</a:t>
            </a:r>
            <a:r>
              <a:rPr sz="1814" i="1" spc="68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14" i="1" spc="131">
                <a:solidFill>
                  <a:srgbClr val="FFFFFF"/>
                </a:solidFill>
                <a:latin typeface="Times New Roman"/>
                <a:cs typeface="Times New Roman"/>
              </a:rPr>
              <a:t>dafod</a:t>
            </a:r>
            <a:endParaRPr sz="1814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848413" y="278548"/>
            <a:ext cx="518237" cy="92821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9008" y="45177"/>
            <a:ext cx="6057110" cy="116230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1516" algn="l">
              <a:lnSpc>
                <a:spcPct val="100000"/>
              </a:lnSpc>
            </a:pPr>
            <a:r>
              <a:rPr lang="en-GB" sz="3200" cap="none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Gwers</a:t>
            </a:r>
            <a:r>
              <a:rPr lang="en-GB" sz="3200" cap="none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4 </a:t>
            </a:r>
            <a:r>
              <a:rPr lang="en-GB" sz="4353" cap="none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en-GB" sz="4353" cap="none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en-GB" sz="4353" cap="none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          </a:t>
            </a:r>
            <a:r>
              <a:rPr lang="en-GB" sz="4353" cap="none" dirty="0" err="1">
                <a:solidFill>
                  <a:srgbClr val="C00000"/>
                </a:solidFill>
                <a:latin typeface="Comic Sans MS" panose="030F0702030302020204" pitchFamily="66" charset="0"/>
              </a:rPr>
              <a:t>G</a:t>
            </a:r>
            <a:r>
              <a:rPr lang="en-GB" sz="4353" cap="none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orchmynion</a:t>
            </a:r>
            <a:endParaRPr lang="en-GB" sz="4353" cap="none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58549" y="2476020"/>
            <a:ext cx="1854136" cy="3927083"/>
          </a:xfrm>
          <a:custGeom>
            <a:avLst/>
            <a:gdLst/>
            <a:ahLst/>
            <a:cxnLst/>
            <a:rect l="l" t="t" r="r" b="b"/>
            <a:pathLst>
              <a:path w="2044700" h="4330700">
                <a:moveTo>
                  <a:pt x="0" y="4330700"/>
                </a:moveTo>
                <a:lnTo>
                  <a:pt x="2044700" y="4330700"/>
                </a:lnTo>
                <a:lnTo>
                  <a:pt x="2044700" y="0"/>
                </a:lnTo>
                <a:lnTo>
                  <a:pt x="0" y="0"/>
                </a:lnTo>
                <a:lnTo>
                  <a:pt x="0" y="4330700"/>
                </a:lnTo>
                <a:close/>
              </a:path>
            </a:pathLst>
          </a:custGeom>
          <a:solidFill>
            <a:srgbClr val="FFFC41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5" name="object 15"/>
          <p:cNvSpPr txBox="1"/>
          <p:nvPr/>
        </p:nvSpPr>
        <p:spPr>
          <a:xfrm>
            <a:off x="1558550" y="2501732"/>
            <a:ext cx="1941373" cy="38675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 marR="4607">
              <a:lnSpc>
                <a:spcPct val="110400"/>
              </a:lnSpc>
            </a:pPr>
            <a:r>
              <a:rPr sz="2539" spc="18" dirty="0" err="1">
                <a:latin typeface="Comic Sans MS" panose="030F0702030302020204" pitchFamily="66" charset="0"/>
                <a:cs typeface="Arial"/>
              </a:rPr>
              <a:t>Sefa</a:t>
            </a:r>
            <a:r>
              <a:rPr sz="2539" spc="18" dirty="0">
                <a:latin typeface="Comic Sans MS" panose="030F0702030302020204" pitchFamily="66" charset="0"/>
                <a:cs typeface="Arial"/>
              </a:rPr>
              <a:t>!  </a:t>
            </a:r>
            <a:r>
              <a:rPr sz="2539" dirty="0" err="1">
                <a:latin typeface="Comic Sans MS" panose="030F0702030302020204" pitchFamily="66" charset="0"/>
                <a:cs typeface="Arial"/>
              </a:rPr>
              <a:t>Eistedda</a:t>
            </a:r>
            <a:r>
              <a:rPr sz="2539" dirty="0">
                <a:latin typeface="Comic Sans MS" panose="030F0702030302020204" pitchFamily="66" charset="0"/>
                <a:cs typeface="Arial"/>
              </a:rPr>
              <a:t>!  </a:t>
            </a:r>
            <a:r>
              <a:rPr sz="2539" spc="100" dirty="0" err="1">
                <a:latin typeface="Comic Sans MS" panose="030F0702030302020204" pitchFamily="66" charset="0"/>
                <a:cs typeface="Arial"/>
              </a:rPr>
              <a:t>Gwranda</a:t>
            </a:r>
            <a:r>
              <a:rPr sz="2539" spc="100" dirty="0">
                <a:latin typeface="Comic Sans MS" panose="030F0702030302020204" pitchFamily="66" charset="0"/>
                <a:cs typeface="Arial"/>
              </a:rPr>
              <a:t>!  </a:t>
            </a:r>
            <a:r>
              <a:rPr sz="2539" spc="-109" dirty="0" err="1">
                <a:latin typeface="Comic Sans MS" panose="030F0702030302020204" pitchFamily="66" charset="0"/>
                <a:cs typeface="Arial"/>
              </a:rPr>
              <a:t>Ysg</a:t>
            </a:r>
            <a:r>
              <a:rPr sz="2539" spc="136" dirty="0" err="1">
                <a:latin typeface="Comic Sans MS" panose="030F0702030302020204" pitchFamily="66" charset="0"/>
                <a:cs typeface="Arial"/>
              </a:rPr>
              <a:t>r</a:t>
            </a:r>
            <a:r>
              <a:rPr sz="2539" spc="50" dirty="0" err="1">
                <a:latin typeface="Comic Sans MS" panose="030F0702030302020204" pitchFamily="66" charset="0"/>
                <a:cs typeface="Arial"/>
              </a:rPr>
              <a:t>i</a:t>
            </a:r>
            <a:r>
              <a:rPr sz="2539" spc="95" dirty="0" err="1">
                <a:latin typeface="Comic Sans MS" panose="030F0702030302020204" pitchFamily="66" charset="0"/>
                <a:cs typeface="Arial"/>
              </a:rPr>
              <a:t>f</a:t>
            </a:r>
            <a:r>
              <a:rPr sz="2539" spc="-18" dirty="0" err="1">
                <a:latin typeface="Comic Sans MS" panose="030F0702030302020204" pitchFamily="66" charset="0"/>
                <a:cs typeface="Arial"/>
              </a:rPr>
              <a:t>e</a:t>
            </a:r>
            <a:r>
              <a:rPr sz="2539" spc="-14" dirty="0" err="1">
                <a:latin typeface="Comic Sans MS" panose="030F0702030302020204" pitchFamily="66" charset="0"/>
                <a:cs typeface="Arial"/>
              </a:rPr>
              <a:t>n</a:t>
            </a:r>
            <a:r>
              <a:rPr sz="2539" spc="-23" dirty="0" err="1">
                <a:latin typeface="Comic Sans MS" panose="030F0702030302020204" pitchFamily="66" charset="0"/>
                <a:cs typeface="Arial"/>
              </a:rPr>
              <a:t>n</a:t>
            </a:r>
            <a:r>
              <a:rPr sz="2539" spc="103" dirty="0" err="1">
                <a:latin typeface="Comic Sans MS" panose="030F0702030302020204" pitchFamily="66" charset="0"/>
                <a:cs typeface="Arial"/>
              </a:rPr>
              <a:t>a</a:t>
            </a:r>
            <a:r>
              <a:rPr sz="2539" spc="136" dirty="0">
                <a:latin typeface="Comic Sans MS" panose="030F0702030302020204" pitchFamily="66" charset="0"/>
                <a:cs typeface="Arial"/>
              </a:rPr>
              <a:t>!  </a:t>
            </a:r>
            <a:r>
              <a:rPr sz="2539" spc="63" dirty="0" err="1">
                <a:latin typeface="Comic Sans MS" panose="030F0702030302020204" pitchFamily="66" charset="0"/>
                <a:cs typeface="Arial"/>
              </a:rPr>
              <a:t>Darllena</a:t>
            </a:r>
            <a:r>
              <a:rPr sz="2539" spc="63" dirty="0">
                <a:latin typeface="Comic Sans MS" panose="030F0702030302020204" pitchFamily="66" charset="0"/>
                <a:cs typeface="Arial"/>
              </a:rPr>
              <a:t>!</a:t>
            </a:r>
            <a:endParaRPr sz="2539" dirty="0">
              <a:latin typeface="Comic Sans MS" panose="030F0702030302020204" pitchFamily="66" charset="0"/>
              <a:cs typeface="Arial"/>
            </a:endParaRPr>
          </a:p>
          <a:p>
            <a:pPr marL="11516" marR="483111">
              <a:lnSpc>
                <a:spcPct val="110400"/>
              </a:lnSpc>
            </a:pPr>
            <a:r>
              <a:rPr sz="2539" spc="36" dirty="0" err="1">
                <a:latin typeface="Comic Sans MS" panose="030F0702030302020204" pitchFamily="66" charset="0"/>
                <a:cs typeface="Arial"/>
              </a:rPr>
              <a:t>Lliwia</a:t>
            </a:r>
            <a:r>
              <a:rPr sz="2539" spc="36" dirty="0">
                <a:latin typeface="Comic Sans MS" panose="030F0702030302020204" pitchFamily="66" charset="0"/>
                <a:cs typeface="Arial"/>
              </a:rPr>
              <a:t>!  </a:t>
            </a:r>
            <a:r>
              <a:rPr sz="2539" spc="-435" dirty="0" err="1">
                <a:latin typeface="Comic Sans MS" panose="030F0702030302020204" pitchFamily="66" charset="0"/>
                <a:cs typeface="Arial"/>
              </a:rPr>
              <a:t>T</a:t>
            </a:r>
            <a:r>
              <a:rPr sz="2539" spc="9" dirty="0" err="1">
                <a:latin typeface="Comic Sans MS" panose="030F0702030302020204" pitchFamily="66" charset="0"/>
                <a:cs typeface="Arial"/>
              </a:rPr>
              <a:t>aclusa</a:t>
            </a:r>
            <a:r>
              <a:rPr sz="2539" spc="9" dirty="0">
                <a:latin typeface="Comic Sans MS" panose="030F0702030302020204" pitchFamily="66" charset="0"/>
                <a:cs typeface="Arial"/>
              </a:rPr>
              <a:t>!  </a:t>
            </a:r>
            <a:r>
              <a:rPr lang="en-GB" sz="2539" spc="32" dirty="0" smtClean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39" spc="32" dirty="0" err="1">
                <a:latin typeface="Comic Sans MS" panose="030F0702030302020204" pitchFamily="66" charset="0"/>
                <a:cs typeface="Arial"/>
              </a:rPr>
              <a:t>Cer</a:t>
            </a:r>
            <a:r>
              <a:rPr lang="en-GB" sz="2539" spc="32" dirty="0">
                <a:latin typeface="Comic Sans MS" panose="030F0702030302020204" pitchFamily="66" charset="0"/>
                <a:cs typeface="Arial"/>
              </a:rPr>
              <a:t>!</a:t>
            </a:r>
            <a:endParaRPr sz="2539" dirty="0">
              <a:latin typeface="Comic Sans MS" panose="030F0702030302020204" pitchFamily="66" charset="0"/>
              <a:cs typeface="Arial"/>
            </a:endParaRPr>
          </a:p>
          <a:p>
            <a:pPr marL="11516">
              <a:spcBef>
                <a:spcPts val="317"/>
              </a:spcBef>
            </a:pPr>
            <a:r>
              <a:rPr lang="en-GB" sz="2448" dirty="0" err="1" smtClean="0">
                <a:latin typeface="Comic Sans MS" panose="030F0702030302020204" pitchFamily="66" charset="0"/>
                <a:cs typeface="Comic Sans MS"/>
              </a:rPr>
              <a:t>Dere</a:t>
            </a:r>
            <a:r>
              <a:rPr lang="en-GB" sz="2448" dirty="0" smtClean="0">
                <a:latin typeface="Comic Sans MS" panose="030F0702030302020204" pitchFamily="66" charset="0"/>
                <a:cs typeface="Comic Sans MS"/>
              </a:rPr>
              <a:t> </a:t>
            </a:r>
            <a:r>
              <a:rPr lang="en-GB" sz="2539" spc="32" dirty="0" smtClean="0">
                <a:latin typeface="Comic Sans MS" panose="030F0702030302020204" pitchFamily="66" charset="0"/>
                <a:cs typeface="Comic Sans MS"/>
              </a:rPr>
              <a:t>‘</a:t>
            </a:r>
            <a:r>
              <a:rPr sz="2539" spc="32" dirty="0" smtClean="0">
                <a:latin typeface="Comic Sans MS" panose="030F0702030302020204" pitchFamily="66" charset="0"/>
                <a:cs typeface="Arial"/>
              </a:rPr>
              <a:t>ma</a:t>
            </a:r>
            <a:r>
              <a:rPr sz="2539" spc="32" dirty="0">
                <a:latin typeface="Comic Sans MS" panose="030F0702030302020204" pitchFamily="66" charset="0"/>
                <a:cs typeface="Arial"/>
              </a:rPr>
              <a:t>!</a:t>
            </a:r>
            <a:endParaRPr sz="2539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180463" y="5274499"/>
            <a:ext cx="1543194" cy="932826"/>
          </a:xfrm>
          <a:custGeom>
            <a:avLst/>
            <a:gdLst/>
            <a:ahLst/>
            <a:cxnLst/>
            <a:rect l="l" t="t" r="r" b="b"/>
            <a:pathLst>
              <a:path w="1701800" h="1028700">
                <a:moveTo>
                  <a:pt x="0" y="1028699"/>
                </a:moveTo>
                <a:lnTo>
                  <a:pt x="1701800" y="1028699"/>
                </a:lnTo>
                <a:lnTo>
                  <a:pt x="1701800" y="0"/>
                </a:lnTo>
                <a:lnTo>
                  <a:pt x="0" y="0"/>
                </a:lnTo>
                <a:lnTo>
                  <a:pt x="0" y="10286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9" name="object 19"/>
          <p:cNvSpPr txBox="1"/>
          <p:nvPr/>
        </p:nvSpPr>
        <p:spPr>
          <a:xfrm>
            <a:off x="8180464" y="5297531"/>
            <a:ext cx="1368721" cy="8756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3264" spc="-59">
                <a:latin typeface="Comic Sans MS" panose="030F0702030302020204" pitchFamily="66" charset="0"/>
                <a:cs typeface="Arial"/>
              </a:rPr>
              <a:t>B</a:t>
            </a:r>
            <a:r>
              <a:rPr sz="3264" spc="-54">
                <a:latin typeface="Comic Sans MS" panose="030F0702030302020204" pitchFamily="66" charset="0"/>
                <a:cs typeface="Arial"/>
              </a:rPr>
              <a:t>a</a:t>
            </a:r>
            <a:r>
              <a:rPr sz="3264" spc="100">
                <a:latin typeface="Comic Sans MS" panose="030F0702030302020204" pitchFamily="66" charset="0"/>
                <a:cs typeface="Arial"/>
              </a:rPr>
              <a:t>r</a:t>
            </a:r>
            <a:r>
              <a:rPr sz="3264" spc="141">
                <a:latin typeface="Comic Sans MS" panose="030F0702030302020204" pitchFamily="66" charset="0"/>
                <a:cs typeface="Arial"/>
              </a:rPr>
              <a:t>o</a:t>
            </a:r>
            <a:r>
              <a:rPr sz="3264" spc="136">
                <a:latin typeface="Comic Sans MS" panose="030F0702030302020204" pitchFamily="66" charset="0"/>
                <a:cs typeface="Arial"/>
              </a:rPr>
              <a:t>d</a:t>
            </a:r>
            <a:r>
              <a:rPr sz="3264" spc="-222">
                <a:latin typeface="Comic Sans MS" panose="030F0702030302020204" pitchFamily="66" charset="0"/>
                <a:cs typeface="Arial"/>
              </a:rPr>
              <a:t>?</a:t>
            </a:r>
            <a:endParaRPr sz="3264">
              <a:latin typeface="Comic Sans MS" panose="030F0702030302020204" pitchFamily="66" charset="0"/>
              <a:cs typeface="Arial"/>
            </a:endParaRPr>
          </a:p>
          <a:p>
            <a:pPr marL="11516">
              <a:spcBef>
                <a:spcPts val="345"/>
              </a:spcBef>
            </a:pPr>
            <a:r>
              <a:rPr sz="2176" spc="-32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Ready?</a:t>
            </a:r>
            <a:endParaRPr sz="2176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263051" y="1326273"/>
            <a:ext cx="457436" cy="109290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1" name="object 21"/>
          <p:cNvSpPr/>
          <p:nvPr/>
        </p:nvSpPr>
        <p:spPr>
          <a:xfrm>
            <a:off x="5475047" y="1234801"/>
            <a:ext cx="380533" cy="106718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2" name="object 22"/>
          <p:cNvSpPr/>
          <p:nvPr/>
        </p:nvSpPr>
        <p:spPr>
          <a:xfrm>
            <a:off x="5985036" y="1285032"/>
            <a:ext cx="498748" cy="100998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3" name="object 23"/>
          <p:cNvSpPr/>
          <p:nvPr/>
        </p:nvSpPr>
        <p:spPr>
          <a:xfrm>
            <a:off x="5681495" y="1404088"/>
            <a:ext cx="464623" cy="93133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4" name="object 24"/>
          <p:cNvSpPr txBox="1"/>
          <p:nvPr/>
        </p:nvSpPr>
        <p:spPr>
          <a:xfrm>
            <a:off x="5203328" y="2476021"/>
            <a:ext cx="2313202" cy="3840177"/>
          </a:xfrm>
          <a:prstGeom prst="rect">
            <a:avLst/>
          </a:prstGeom>
          <a:solidFill>
            <a:srgbClr val="94E3FE"/>
          </a:solidFill>
        </p:spPr>
        <p:txBody>
          <a:bodyPr vert="horz" wrap="square" lIns="0" tIns="11516" rIns="0" bIns="0" rtlCol="0">
            <a:spAutoFit/>
          </a:bodyPr>
          <a:lstStyle/>
          <a:p>
            <a:pPr>
              <a:spcBef>
                <a:spcPts val="91"/>
              </a:spcBef>
            </a:pPr>
            <a:r>
              <a:rPr sz="2539">
                <a:latin typeface="Comic Sans MS" panose="030F0702030302020204" pitchFamily="66" charset="0"/>
                <a:cs typeface="Arial"/>
              </a:rPr>
              <a:t>Sefwch!</a:t>
            </a:r>
          </a:p>
          <a:p>
            <a:pPr marR="92131">
              <a:lnSpc>
                <a:spcPct val="110100"/>
              </a:lnSpc>
            </a:pPr>
            <a:r>
              <a:rPr sz="2539" spc="-5">
                <a:latin typeface="Comic Sans MS" panose="030F0702030302020204" pitchFamily="66" charset="0"/>
                <a:cs typeface="Arial"/>
              </a:rPr>
              <a:t>Eisteddwch!  </a:t>
            </a:r>
            <a:r>
              <a:rPr sz="2539" spc="163">
                <a:latin typeface="Comic Sans MS" panose="030F0702030302020204" pitchFamily="66" charset="0"/>
                <a:cs typeface="Arial"/>
              </a:rPr>
              <a:t>Gw</a:t>
            </a:r>
            <a:r>
              <a:rPr sz="2539" spc="54">
                <a:latin typeface="Comic Sans MS" panose="030F0702030302020204" pitchFamily="66" charset="0"/>
                <a:cs typeface="Arial"/>
              </a:rPr>
              <a:t>r</a:t>
            </a:r>
            <a:r>
              <a:rPr sz="2539" spc="103">
                <a:latin typeface="Comic Sans MS" panose="030F0702030302020204" pitchFamily="66" charset="0"/>
                <a:cs typeface="Arial"/>
              </a:rPr>
              <a:t>a</a:t>
            </a:r>
            <a:r>
              <a:rPr sz="2539" spc="36">
                <a:latin typeface="Comic Sans MS" panose="030F0702030302020204" pitchFamily="66" charset="0"/>
                <a:cs typeface="Arial"/>
              </a:rPr>
              <a:t>nd</a:t>
            </a:r>
            <a:r>
              <a:rPr sz="2539" spc="-50">
                <a:latin typeface="Comic Sans MS" panose="030F0702030302020204" pitchFamily="66" charset="0"/>
                <a:cs typeface="Arial"/>
              </a:rPr>
              <a:t>e</a:t>
            </a:r>
            <a:r>
              <a:rPr sz="2539" spc="82">
                <a:latin typeface="Comic Sans MS" panose="030F0702030302020204" pitchFamily="66" charset="0"/>
                <a:cs typeface="Arial"/>
              </a:rPr>
              <a:t>w</a:t>
            </a:r>
            <a:r>
              <a:rPr sz="2539">
                <a:latin typeface="Comic Sans MS" panose="030F0702030302020204" pitchFamily="66" charset="0"/>
                <a:cs typeface="Arial"/>
              </a:rPr>
              <a:t>c</a:t>
            </a:r>
            <a:r>
              <a:rPr sz="2539" spc="41">
                <a:latin typeface="Comic Sans MS" panose="030F0702030302020204" pitchFamily="66" charset="0"/>
                <a:cs typeface="Arial"/>
              </a:rPr>
              <a:t>h!  </a:t>
            </a:r>
            <a:r>
              <a:rPr sz="2539" spc="5">
                <a:latin typeface="Comic Sans MS" panose="030F0702030302020204" pitchFamily="66" charset="0"/>
                <a:cs typeface="Arial"/>
              </a:rPr>
              <a:t>Ysgrifennwch!  </a:t>
            </a:r>
            <a:r>
              <a:rPr sz="2539" spc="45">
                <a:latin typeface="Comic Sans MS" panose="030F0702030302020204" pitchFamily="66" charset="0"/>
                <a:cs typeface="Arial"/>
              </a:rPr>
              <a:t>Darllenwch!</a:t>
            </a:r>
            <a:endParaRPr sz="2539">
              <a:latin typeface="Comic Sans MS" panose="030F0702030302020204" pitchFamily="66" charset="0"/>
              <a:cs typeface="Arial"/>
            </a:endParaRPr>
          </a:p>
          <a:p>
            <a:pPr marR="592517">
              <a:lnSpc>
                <a:spcPct val="110100"/>
              </a:lnSpc>
            </a:pPr>
            <a:r>
              <a:rPr sz="2539" spc="23">
                <a:latin typeface="Comic Sans MS" panose="030F0702030302020204" pitchFamily="66" charset="0"/>
                <a:cs typeface="Arial"/>
              </a:rPr>
              <a:t>Lliwiwch!  </a:t>
            </a:r>
            <a:r>
              <a:rPr sz="2539" spc="-435">
                <a:latin typeface="Comic Sans MS" panose="030F0702030302020204" pitchFamily="66" charset="0"/>
                <a:cs typeface="Arial"/>
              </a:rPr>
              <a:t>T</a:t>
            </a:r>
            <a:r>
              <a:rPr sz="2539" spc="-5">
                <a:latin typeface="Comic Sans MS" panose="030F0702030302020204" pitchFamily="66" charset="0"/>
                <a:cs typeface="Arial"/>
              </a:rPr>
              <a:t>aclus</a:t>
            </a:r>
            <a:r>
              <a:rPr sz="2539" spc="-59">
                <a:latin typeface="Comic Sans MS" panose="030F0702030302020204" pitchFamily="66" charset="0"/>
                <a:cs typeface="Arial"/>
              </a:rPr>
              <a:t>w</a:t>
            </a:r>
            <a:r>
              <a:rPr sz="2539">
                <a:latin typeface="Comic Sans MS" panose="030F0702030302020204" pitchFamily="66" charset="0"/>
                <a:cs typeface="Arial"/>
              </a:rPr>
              <a:t>c</a:t>
            </a:r>
            <a:r>
              <a:rPr sz="2539" spc="41">
                <a:latin typeface="Comic Sans MS" panose="030F0702030302020204" pitchFamily="66" charset="0"/>
                <a:cs typeface="Arial"/>
              </a:rPr>
              <a:t>h!  </a:t>
            </a:r>
            <a:r>
              <a:rPr sz="2539" spc="-14">
                <a:latin typeface="Comic Sans MS" panose="030F0702030302020204" pitchFamily="66" charset="0"/>
                <a:cs typeface="Arial"/>
              </a:rPr>
              <a:t>Ewch!</a:t>
            </a:r>
            <a:endParaRPr sz="2539">
              <a:latin typeface="Comic Sans MS" panose="030F0702030302020204" pitchFamily="66" charset="0"/>
              <a:cs typeface="Arial"/>
            </a:endParaRPr>
          </a:p>
          <a:p>
            <a:pPr>
              <a:spcBef>
                <a:spcPts val="304"/>
              </a:spcBef>
            </a:pPr>
            <a:r>
              <a:rPr sz="2539" spc="5" err="1">
                <a:latin typeface="Comic Sans MS" panose="030F0702030302020204" pitchFamily="66" charset="0"/>
                <a:cs typeface="Arial"/>
              </a:rPr>
              <a:t>Dewch</a:t>
            </a:r>
            <a:r>
              <a:rPr sz="2539" spc="-9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39" spc="100">
                <a:latin typeface="Comic Sans MS" panose="030F0702030302020204" pitchFamily="66" charset="0"/>
                <a:cs typeface="Arial"/>
              </a:rPr>
              <a:t>y</a:t>
            </a:r>
            <a:r>
              <a:rPr sz="2539" spc="100">
                <a:latin typeface="Comic Sans MS" panose="030F0702030302020204" pitchFamily="66" charset="0"/>
                <a:cs typeface="Arial"/>
              </a:rPr>
              <a:t>ma!</a:t>
            </a:r>
            <a:endParaRPr sz="2539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570003" y="2522086"/>
            <a:ext cx="2810087" cy="16784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2539" spc="63">
                <a:latin typeface="Arial"/>
                <a:cs typeface="Arial"/>
              </a:rPr>
              <a:t>...</a:t>
            </a:r>
            <a:r>
              <a:rPr sz="2539" spc="63">
                <a:latin typeface="Comic Sans MS" panose="030F0702030302020204" pitchFamily="66" charset="0"/>
                <a:cs typeface="Arial"/>
              </a:rPr>
              <a:t>yn </a:t>
            </a:r>
            <a:r>
              <a:rPr sz="2539" spc="86">
                <a:latin typeface="Comic Sans MS" panose="030F0702030302020204" pitchFamily="66" charset="0"/>
                <a:cs typeface="Arial"/>
              </a:rPr>
              <a:t>araf </a:t>
            </a:r>
            <a:r>
              <a:rPr sz="1632" spc="-190">
                <a:solidFill>
                  <a:srgbClr val="606060"/>
                </a:solidFill>
                <a:latin typeface="Comic Sans MS" panose="030F0702030302020204" pitchFamily="66" charset="0"/>
                <a:cs typeface="Arial"/>
              </a:rPr>
              <a:t>-</a:t>
            </a:r>
            <a:r>
              <a:rPr sz="1632">
                <a:solidFill>
                  <a:srgbClr val="60606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1632" spc="23">
                <a:solidFill>
                  <a:srgbClr val="606060"/>
                </a:solidFill>
                <a:latin typeface="Comic Sans MS" panose="030F0702030302020204" pitchFamily="66" charset="0"/>
                <a:cs typeface="Arial"/>
              </a:rPr>
              <a:t>slowly</a:t>
            </a:r>
            <a:endParaRPr sz="1632">
              <a:latin typeface="Comic Sans MS" panose="030F0702030302020204" pitchFamily="66" charset="0"/>
              <a:cs typeface="Arial"/>
            </a:endParaRPr>
          </a:p>
          <a:p>
            <a:pPr marL="11516">
              <a:spcBef>
                <a:spcPts val="308"/>
              </a:spcBef>
            </a:pPr>
            <a:r>
              <a:rPr sz="2539" spc="63">
                <a:latin typeface="Comic Sans MS" panose="030F0702030302020204" pitchFamily="66" charset="0"/>
                <a:cs typeface="Arial"/>
              </a:rPr>
              <a:t>...yn </a:t>
            </a:r>
            <a:r>
              <a:rPr sz="2539" spc="50">
                <a:latin typeface="Comic Sans MS" panose="030F0702030302020204" pitchFamily="66" charset="0"/>
                <a:cs typeface="Arial"/>
              </a:rPr>
              <a:t>gyflym </a:t>
            </a:r>
            <a:r>
              <a:rPr sz="1632" spc="-190">
                <a:solidFill>
                  <a:srgbClr val="606060"/>
                </a:solidFill>
                <a:latin typeface="Comic Sans MS" panose="030F0702030302020204" pitchFamily="66" charset="0"/>
                <a:cs typeface="Arial"/>
              </a:rPr>
              <a:t>-</a:t>
            </a:r>
            <a:r>
              <a:rPr sz="1632" spc="9">
                <a:solidFill>
                  <a:srgbClr val="60606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1632" spc="32">
                <a:solidFill>
                  <a:srgbClr val="606060"/>
                </a:solidFill>
                <a:latin typeface="Comic Sans MS" panose="030F0702030302020204" pitchFamily="66" charset="0"/>
                <a:cs typeface="Arial"/>
              </a:rPr>
              <a:t>quickly</a:t>
            </a:r>
            <a:endParaRPr sz="1632">
              <a:latin typeface="Comic Sans MS" panose="030F0702030302020204" pitchFamily="66" charset="0"/>
              <a:cs typeface="Arial"/>
            </a:endParaRPr>
          </a:p>
          <a:p>
            <a:pPr marL="11516">
              <a:spcBef>
                <a:spcPts val="308"/>
              </a:spcBef>
            </a:pPr>
            <a:r>
              <a:rPr sz="2539" spc="63">
                <a:latin typeface="Comic Sans MS" panose="030F0702030302020204" pitchFamily="66" charset="0"/>
                <a:cs typeface="Arial"/>
              </a:rPr>
              <a:t>...yn </a:t>
            </a:r>
            <a:r>
              <a:rPr sz="2539" spc="14">
                <a:latin typeface="Comic Sans MS" panose="030F0702030302020204" pitchFamily="66" charset="0"/>
                <a:cs typeface="Arial"/>
              </a:rPr>
              <a:t>ofalus </a:t>
            </a:r>
            <a:r>
              <a:rPr sz="1632" spc="-190">
                <a:solidFill>
                  <a:srgbClr val="606060"/>
                </a:solidFill>
                <a:latin typeface="Comic Sans MS" panose="030F0702030302020204" pitchFamily="66" charset="0"/>
                <a:cs typeface="Arial"/>
              </a:rPr>
              <a:t>-</a:t>
            </a:r>
            <a:r>
              <a:rPr sz="1632" spc="54">
                <a:solidFill>
                  <a:srgbClr val="60606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1632" spc="27">
                <a:solidFill>
                  <a:srgbClr val="606060"/>
                </a:solidFill>
                <a:latin typeface="Comic Sans MS" panose="030F0702030302020204" pitchFamily="66" charset="0"/>
                <a:cs typeface="Arial"/>
              </a:rPr>
              <a:t>carefully</a:t>
            </a:r>
            <a:endParaRPr sz="1632">
              <a:latin typeface="Comic Sans MS" panose="030F0702030302020204" pitchFamily="66" charset="0"/>
              <a:cs typeface="Arial"/>
            </a:endParaRPr>
          </a:p>
          <a:p>
            <a:pPr marL="11516">
              <a:spcBef>
                <a:spcPts val="308"/>
              </a:spcBef>
            </a:pPr>
            <a:r>
              <a:rPr sz="2539" spc="63">
                <a:latin typeface="Comic Sans MS" panose="030F0702030302020204" pitchFamily="66" charset="0"/>
                <a:cs typeface="Arial"/>
              </a:rPr>
              <a:t>...yn </a:t>
            </a:r>
            <a:r>
              <a:rPr sz="2539" spc="-9">
                <a:latin typeface="Comic Sans MS" panose="030F0702030302020204" pitchFamily="66" charset="0"/>
                <a:cs typeface="Arial"/>
              </a:rPr>
              <a:t>daclus </a:t>
            </a:r>
            <a:r>
              <a:rPr sz="1632" spc="-190">
                <a:solidFill>
                  <a:srgbClr val="606060"/>
                </a:solidFill>
                <a:latin typeface="Comic Sans MS" panose="030F0702030302020204" pitchFamily="66" charset="0"/>
                <a:cs typeface="Arial"/>
              </a:rPr>
              <a:t>- </a:t>
            </a:r>
            <a:r>
              <a:rPr sz="1632" spc="-185">
                <a:solidFill>
                  <a:srgbClr val="60606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1632" spc="41">
                <a:solidFill>
                  <a:srgbClr val="606060"/>
                </a:solidFill>
                <a:latin typeface="Comic Sans MS" panose="030F0702030302020204" pitchFamily="66" charset="0"/>
                <a:cs typeface="Arial"/>
              </a:rPr>
              <a:t>tidily</a:t>
            </a:r>
            <a:endParaRPr sz="1632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19303" y="2525171"/>
            <a:ext cx="1702357" cy="383425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sz="2176" spc="23" dirty="0">
                <a:solidFill>
                  <a:srgbClr val="606060"/>
                </a:solidFill>
                <a:latin typeface="Comic Sans MS"/>
                <a:cs typeface="Arial"/>
              </a:rPr>
              <a:t>Stand!</a:t>
            </a:r>
            <a:endParaRPr lang="en-US" sz="2176" dirty="0">
              <a:latin typeface="Comic Sans MS"/>
              <a:cs typeface="Arial"/>
            </a:endParaRPr>
          </a:p>
          <a:p>
            <a:pPr algn="ctr">
              <a:spcBef>
                <a:spcPts val="834"/>
              </a:spcBef>
            </a:pPr>
            <a:r>
              <a:rPr lang="en-US" sz="2176" spc="-5" dirty="0">
                <a:solidFill>
                  <a:srgbClr val="606060"/>
                </a:solidFill>
                <a:latin typeface="Comic Sans MS"/>
                <a:cs typeface="Arial"/>
              </a:rPr>
              <a:t>Sit!</a:t>
            </a:r>
            <a:endParaRPr lang="en-US" sz="2176" dirty="0">
              <a:solidFill>
                <a:srgbClr val="000000"/>
              </a:solidFill>
              <a:latin typeface="Comic Sans MS"/>
              <a:cs typeface="Arial"/>
            </a:endParaRPr>
          </a:p>
          <a:p>
            <a:pPr algn="ctr">
              <a:spcBef>
                <a:spcPts val="833"/>
              </a:spcBef>
            </a:pPr>
            <a:r>
              <a:rPr lang="en-US" sz="2176" spc="-45" dirty="0">
                <a:solidFill>
                  <a:srgbClr val="606060"/>
                </a:solidFill>
                <a:latin typeface="Comic Sans MS"/>
                <a:cs typeface="Arial"/>
              </a:rPr>
              <a:t>Listen</a:t>
            </a:r>
            <a:r>
              <a:rPr sz="2176" spc="-45" dirty="0">
                <a:solidFill>
                  <a:srgbClr val="606060"/>
                </a:solidFill>
                <a:latin typeface="Comic Sans MS"/>
                <a:cs typeface="Arial"/>
              </a:rPr>
              <a:t>!</a:t>
            </a:r>
            <a:r>
              <a:rPr lang="en-US" sz="2176" spc="-45" dirty="0">
                <a:solidFill>
                  <a:srgbClr val="606060"/>
                </a:solidFill>
                <a:latin typeface="Comic Sans MS"/>
                <a:cs typeface="Arial"/>
              </a:rPr>
              <a:t> </a:t>
            </a:r>
            <a:endParaRPr lang="en-US" sz="2176" dirty="0">
              <a:solidFill>
                <a:srgbClr val="000000"/>
              </a:solidFill>
              <a:latin typeface="Comic Sans MS"/>
              <a:cs typeface="Arial"/>
            </a:endParaRPr>
          </a:p>
          <a:p>
            <a:pPr algn="ctr">
              <a:spcBef>
                <a:spcPts val="833"/>
              </a:spcBef>
            </a:pPr>
            <a:r>
              <a:rPr lang="en-US" sz="2176" spc="-45" dirty="0">
                <a:solidFill>
                  <a:srgbClr val="606060"/>
                </a:solidFill>
                <a:latin typeface="Comic Sans MS"/>
                <a:cs typeface="Arial"/>
              </a:rPr>
              <a:t> </a:t>
            </a:r>
            <a:r>
              <a:rPr sz="2176" spc="73" dirty="0">
                <a:solidFill>
                  <a:srgbClr val="606060"/>
                </a:solidFill>
                <a:latin typeface="Comic Sans MS"/>
                <a:cs typeface="Arial"/>
              </a:rPr>
              <a:t>Write!</a:t>
            </a:r>
            <a:r>
              <a:rPr lang="en-US" sz="2176" spc="73" dirty="0">
                <a:solidFill>
                  <a:srgbClr val="606060"/>
                </a:solidFill>
                <a:latin typeface="Comic Sans MS"/>
                <a:cs typeface="Arial"/>
              </a:rPr>
              <a:t> </a:t>
            </a:r>
            <a:r>
              <a:rPr sz="2176" spc="73" dirty="0">
                <a:solidFill>
                  <a:srgbClr val="606060"/>
                </a:solidFill>
                <a:latin typeface="Comic Sans MS"/>
                <a:cs typeface="Arial"/>
              </a:rPr>
              <a:t> </a:t>
            </a:r>
            <a:endParaRPr lang="en-US" sz="2176" dirty="0">
              <a:solidFill>
                <a:srgbClr val="000000"/>
              </a:solidFill>
              <a:latin typeface="Comic Sans MS"/>
              <a:cs typeface="Arial"/>
            </a:endParaRPr>
          </a:p>
          <a:p>
            <a:pPr algn="ctr">
              <a:spcBef>
                <a:spcPts val="833"/>
              </a:spcBef>
            </a:pPr>
            <a:r>
              <a:rPr sz="2176" spc="-5" dirty="0">
                <a:solidFill>
                  <a:srgbClr val="606060"/>
                </a:solidFill>
                <a:latin typeface="Comic Sans MS"/>
                <a:cs typeface="Arial"/>
              </a:rPr>
              <a:t>Read!</a:t>
            </a:r>
            <a:r>
              <a:rPr lang="en-US" sz="2176" spc="-5" dirty="0">
                <a:solidFill>
                  <a:srgbClr val="606060"/>
                </a:solidFill>
                <a:latin typeface="Comic Sans MS"/>
                <a:cs typeface="Arial"/>
              </a:rPr>
              <a:t> </a:t>
            </a:r>
            <a:r>
              <a:rPr sz="2176" spc="-5" dirty="0">
                <a:solidFill>
                  <a:srgbClr val="606060"/>
                </a:solidFill>
                <a:latin typeface="Comic Sans MS"/>
                <a:cs typeface="Arial"/>
              </a:rPr>
              <a:t> </a:t>
            </a:r>
            <a:endParaRPr lang="en-US" sz="2176" dirty="0">
              <a:solidFill>
                <a:srgbClr val="000000"/>
              </a:solidFill>
              <a:latin typeface="Comic Sans MS"/>
              <a:cs typeface="Arial"/>
            </a:endParaRPr>
          </a:p>
          <a:p>
            <a:pPr algn="ctr">
              <a:spcBef>
                <a:spcPts val="833"/>
              </a:spcBef>
            </a:pPr>
            <a:r>
              <a:rPr lang="en-US" sz="2176" spc="54" dirty="0" err="1" smtClean="0">
                <a:solidFill>
                  <a:srgbClr val="606060"/>
                </a:solidFill>
                <a:latin typeface="Comic Sans MS"/>
                <a:cs typeface="Arial"/>
              </a:rPr>
              <a:t>Colour</a:t>
            </a:r>
            <a:r>
              <a:rPr sz="2176" spc="54" dirty="0">
                <a:solidFill>
                  <a:srgbClr val="606060"/>
                </a:solidFill>
                <a:latin typeface="Comic Sans MS"/>
                <a:cs typeface="Arial"/>
              </a:rPr>
              <a:t>!</a:t>
            </a:r>
            <a:r>
              <a:rPr lang="en-US" sz="2176" spc="54" dirty="0">
                <a:solidFill>
                  <a:srgbClr val="606060"/>
                </a:solidFill>
                <a:latin typeface="Comic Sans MS"/>
                <a:cs typeface="Arial"/>
              </a:rPr>
              <a:t>  </a:t>
            </a:r>
            <a:endParaRPr lang="en-US" sz="2176" dirty="0">
              <a:solidFill>
                <a:srgbClr val="000000"/>
              </a:solidFill>
              <a:latin typeface="Comic Sans MS"/>
              <a:cs typeface="Arial"/>
            </a:endParaRPr>
          </a:p>
          <a:p>
            <a:pPr algn="ctr">
              <a:spcBef>
                <a:spcPts val="833"/>
              </a:spcBef>
            </a:pPr>
            <a:r>
              <a:rPr sz="2176" spc="-5" dirty="0">
                <a:solidFill>
                  <a:srgbClr val="606060"/>
                </a:solidFill>
                <a:latin typeface="Comic Sans MS"/>
                <a:cs typeface="Arial"/>
              </a:rPr>
              <a:t>Tidy </a:t>
            </a:r>
            <a:r>
              <a:rPr sz="2176" spc="59" dirty="0">
                <a:solidFill>
                  <a:srgbClr val="606060"/>
                </a:solidFill>
                <a:latin typeface="Comic Sans MS"/>
                <a:cs typeface="Arial"/>
              </a:rPr>
              <a:t>up!</a:t>
            </a:r>
            <a:endParaRPr sz="2176" dirty="0">
              <a:latin typeface="Comic Sans MS"/>
              <a:cs typeface="Arial"/>
            </a:endParaRPr>
          </a:p>
          <a:p>
            <a:pPr algn="ctr">
              <a:spcBef>
                <a:spcPts val="830"/>
              </a:spcBef>
            </a:pPr>
            <a:r>
              <a:rPr sz="2176" spc="118" dirty="0">
                <a:solidFill>
                  <a:srgbClr val="606060"/>
                </a:solidFill>
                <a:latin typeface="Comic Sans MS"/>
                <a:cs typeface="Arial"/>
              </a:rPr>
              <a:t>Go!</a:t>
            </a:r>
            <a:endParaRPr sz="2176" dirty="0">
              <a:latin typeface="Comic Sans MS"/>
              <a:cs typeface="Arial"/>
            </a:endParaRPr>
          </a:p>
          <a:p>
            <a:pPr algn="ctr">
              <a:spcBef>
                <a:spcPts val="830"/>
              </a:spcBef>
            </a:pPr>
            <a:r>
              <a:rPr sz="2176" spc="-14" dirty="0">
                <a:solidFill>
                  <a:srgbClr val="606060"/>
                </a:solidFill>
                <a:latin typeface="Comic Sans MS"/>
                <a:cs typeface="Arial"/>
              </a:rPr>
              <a:t>Come</a:t>
            </a:r>
            <a:r>
              <a:rPr sz="2176" spc="-18" dirty="0">
                <a:solidFill>
                  <a:srgbClr val="606060"/>
                </a:solidFill>
                <a:latin typeface="Comic Sans MS"/>
                <a:cs typeface="Arial"/>
              </a:rPr>
              <a:t> </a:t>
            </a:r>
            <a:r>
              <a:rPr sz="2176" spc="27" dirty="0">
                <a:solidFill>
                  <a:srgbClr val="606060"/>
                </a:solidFill>
                <a:latin typeface="Comic Sans MS"/>
                <a:cs typeface="Arial"/>
              </a:rPr>
              <a:t>here!</a:t>
            </a:r>
            <a:endParaRPr sz="2176" dirty="0">
              <a:latin typeface="Comic Sans MS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110962" y="5212598"/>
            <a:ext cx="1681390" cy="107102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8" name="object 28"/>
          <p:cNvSpPr/>
          <p:nvPr/>
        </p:nvSpPr>
        <p:spPr>
          <a:xfrm>
            <a:off x="8110962" y="4418406"/>
            <a:ext cx="1165053" cy="846879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9" name="object 29"/>
          <p:cNvSpPr/>
          <p:nvPr/>
        </p:nvSpPr>
        <p:spPr>
          <a:xfrm>
            <a:off x="8963577" y="4528238"/>
            <a:ext cx="69098" cy="13819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0" name="object 30"/>
          <p:cNvSpPr txBox="1"/>
          <p:nvPr/>
        </p:nvSpPr>
        <p:spPr>
          <a:xfrm rot="20100000">
            <a:off x="8190122" y="4701932"/>
            <a:ext cx="371550" cy="64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44"/>
              </a:lnSpc>
            </a:pPr>
            <a:r>
              <a:rPr sz="544" spc="-5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544">
              <a:latin typeface="Arial"/>
              <a:cs typeface="Arial"/>
            </a:endParaRPr>
          </a:p>
        </p:txBody>
      </p:sp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1402117" y="738303"/>
            <a:ext cx="609600" cy="609600"/>
          </a:xfrm>
          <a:prstGeom prst="rect">
            <a:avLst/>
          </a:prstGeom>
        </p:spPr>
      </p:pic>
      <p:pic>
        <p:nvPicPr>
          <p:cNvPr id="31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3349987" y="2335424"/>
            <a:ext cx="609600" cy="609600"/>
          </a:xfrm>
          <a:prstGeom prst="rect">
            <a:avLst/>
          </a:prstGeom>
        </p:spPr>
      </p:pic>
      <p:pic>
        <p:nvPicPr>
          <p:cNvPr id="32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4600367" y="2751690"/>
            <a:ext cx="609600" cy="609600"/>
          </a:xfrm>
          <a:prstGeom prst="rect">
            <a:avLst/>
          </a:prstGeom>
        </p:spPr>
      </p:pic>
      <p:pic>
        <p:nvPicPr>
          <p:cNvPr id="33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3221860" y="3267891"/>
            <a:ext cx="609600" cy="609600"/>
          </a:xfrm>
          <a:prstGeom prst="rect">
            <a:avLst/>
          </a:prstGeom>
        </p:spPr>
      </p:pic>
      <p:pic>
        <p:nvPicPr>
          <p:cNvPr id="34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4713870" y="3636959"/>
            <a:ext cx="609600" cy="609600"/>
          </a:xfrm>
          <a:prstGeom prst="rect">
            <a:avLst/>
          </a:prstGeom>
        </p:spPr>
      </p:pic>
      <p:pic>
        <p:nvPicPr>
          <p:cNvPr id="35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3273654" y="4113606"/>
            <a:ext cx="609600" cy="609600"/>
          </a:xfrm>
          <a:prstGeom prst="rect">
            <a:avLst/>
          </a:prstGeom>
        </p:spPr>
      </p:pic>
      <p:pic>
        <p:nvPicPr>
          <p:cNvPr id="36" name="Recorded Soun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4695648" y="4536761"/>
            <a:ext cx="609600" cy="609600"/>
          </a:xfrm>
          <a:prstGeom prst="rect">
            <a:avLst/>
          </a:prstGeom>
        </p:spPr>
      </p:pic>
      <p:pic>
        <p:nvPicPr>
          <p:cNvPr id="37" name="Recorded Sound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3192496" y="5005608"/>
            <a:ext cx="609600" cy="609600"/>
          </a:xfrm>
          <a:prstGeom prst="rect">
            <a:avLst/>
          </a:prstGeom>
        </p:spPr>
      </p:pic>
      <p:pic>
        <p:nvPicPr>
          <p:cNvPr id="38" name="Recorded Sound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4600367" y="5449978"/>
            <a:ext cx="609600" cy="609600"/>
          </a:xfrm>
          <a:prstGeom prst="rect">
            <a:avLst/>
          </a:prstGeom>
        </p:spPr>
      </p:pic>
      <p:pic>
        <p:nvPicPr>
          <p:cNvPr id="39" name="Recorded Sound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3032835" y="5908987"/>
            <a:ext cx="609600" cy="609600"/>
          </a:xfrm>
          <a:prstGeom prst="rect">
            <a:avLst/>
          </a:prstGeom>
        </p:spPr>
      </p:pic>
      <p:pic>
        <p:nvPicPr>
          <p:cNvPr id="40" name="Recorded Sound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9693468" y="2064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7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1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6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19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58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36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2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81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92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300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423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591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17343" y="1288436"/>
            <a:ext cx="2484" cy="115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" name="object 3"/>
          <p:cNvSpPr/>
          <p:nvPr/>
        </p:nvSpPr>
        <p:spPr>
          <a:xfrm>
            <a:off x="9760707" y="1288436"/>
            <a:ext cx="596" cy="115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/>
          <p:cNvSpPr/>
          <p:nvPr/>
        </p:nvSpPr>
        <p:spPr>
          <a:xfrm>
            <a:off x="9371748" y="356652"/>
            <a:ext cx="884363" cy="94563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" name="object 5"/>
          <p:cNvSpPr/>
          <p:nvPr/>
        </p:nvSpPr>
        <p:spPr>
          <a:xfrm>
            <a:off x="9332101" y="117467"/>
            <a:ext cx="1358932" cy="134741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6"/>
          <p:cNvSpPr/>
          <p:nvPr/>
        </p:nvSpPr>
        <p:spPr>
          <a:xfrm>
            <a:off x="9406606" y="189502"/>
            <a:ext cx="1111910" cy="111017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object 7"/>
          <p:cNvSpPr/>
          <p:nvPr/>
        </p:nvSpPr>
        <p:spPr>
          <a:xfrm>
            <a:off x="6761754" y="267180"/>
            <a:ext cx="2707543" cy="95735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" name="object 8"/>
          <p:cNvSpPr/>
          <p:nvPr/>
        </p:nvSpPr>
        <p:spPr>
          <a:xfrm>
            <a:off x="6843279" y="305765"/>
            <a:ext cx="2344597" cy="86507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9" name="object 9"/>
          <p:cNvSpPr/>
          <p:nvPr/>
        </p:nvSpPr>
        <p:spPr>
          <a:xfrm>
            <a:off x="6947468" y="840538"/>
            <a:ext cx="434446" cy="28790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0" name="object 10"/>
          <p:cNvSpPr/>
          <p:nvPr/>
        </p:nvSpPr>
        <p:spPr>
          <a:xfrm>
            <a:off x="6648786" y="175049"/>
            <a:ext cx="2625733" cy="85221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1" name="object 11"/>
          <p:cNvSpPr txBox="1"/>
          <p:nvPr/>
        </p:nvSpPr>
        <p:spPr>
          <a:xfrm>
            <a:off x="6859083" y="307642"/>
            <a:ext cx="1941085" cy="7725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2539" spc="685">
                <a:solidFill>
                  <a:srgbClr val="FFFFFF"/>
                </a:solidFill>
                <a:latin typeface="Arial"/>
                <a:cs typeface="Arial"/>
              </a:rPr>
              <a:t>Cymraeg</a:t>
            </a:r>
            <a:endParaRPr sz="2539">
              <a:latin typeface="Arial"/>
              <a:cs typeface="Arial"/>
            </a:endParaRPr>
          </a:p>
          <a:p>
            <a:pPr marL="604609">
              <a:spcBef>
                <a:spcPts val="788"/>
              </a:spcBef>
            </a:pPr>
            <a:r>
              <a:rPr sz="1814" i="1" spc="23">
                <a:solidFill>
                  <a:srgbClr val="FFFFFF"/>
                </a:solidFill>
                <a:latin typeface="Times New Roman"/>
                <a:cs typeface="Times New Roman"/>
              </a:rPr>
              <a:t>ar  </a:t>
            </a:r>
            <a:r>
              <a:rPr sz="1814" i="1" spc="36">
                <a:solidFill>
                  <a:srgbClr val="FFFFFF"/>
                </a:solidFill>
                <a:latin typeface="Times New Roman"/>
                <a:cs typeface="Times New Roman"/>
              </a:rPr>
              <a:t>dy</a:t>
            </a:r>
            <a:r>
              <a:rPr sz="1814" i="1" spc="68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14" i="1" spc="131">
                <a:solidFill>
                  <a:srgbClr val="FFFFFF"/>
                </a:solidFill>
                <a:latin typeface="Times New Roman"/>
                <a:cs typeface="Times New Roman"/>
              </a:rPr>
              <a:t>dafod</a:t>
            </a:r>
            <a:endParaRPr sz="1814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848413" y="278548"/>
            <a:ext cx="518237" cy="92821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330146" y="356987"/>
            <a:ext cx="3462958" cy="66986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1516">
              <a:lnSpc>
                <a:spcPct val="100000"/>
              </a:lnSpc>
            </a:pPr>
            <a:r>
              <a:rPr lang="en-GB" sz="4353" cap="none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Ga </a:t>
            </a:r>
            <a:r>
              <a:rPr lang="en-GB" sz="4353" cap="none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i</a:t>
            </a:r>
            <a:r>
              <a:rPr lang="en-GB" sz="4353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…?</a:t>
            </a:r>
            <a:endParaRPr sz="4353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16131" y="4042247"/>
            <a:ext cx="1765460" cy="764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60847"/>
            <a:r>
              <a:rPr sz="2176" spc="-5">
                <a:latin typeface="Comic Sans MS" panose="030F0702030302020204" pitchFamily="66" charset="0"/>
                <a:cs typeface="Arial"/>
              </a:rPr>
              <a:t>pensil</a:t>
            </a:r>
            <a:endParaRPr sz="2176">
              <a:latin typeface="Comic Sans MS" panose="030F0702030302020204" pitchFamily="66" charset="0"/>
              <a:cs typeface="Arial"/>
            </a:endParaRPr>
          </a:p>
          <a:p>
            <a:pPr marL="11516">
              <a:spcBef>
                <a:spcPts val="290"/>
              </a:spcBef>
            </a:pPr>
            <a:r>
              <a:rPr sz="2539" spc="136">
                <a:latin typeface="Comic Sans MS" panose="030F0702030302020204" pitchFamily="66" charset="0"/>
                <a:cs typeface="Arial"/>
              </a:rPr>
              <a:t>Ga </a:t>
            </a:r>
            <a:r>
              <a:rPr sz="2539" spc="68">
                <a:latin typeface="Comic Sans MS" panose="030F0702030302020204" pitchFamily="66" charset="0"/>
                <a:cs typeface="Arial"/>
              </a:rPr>
              <a:t>i</a:t>
            </a:r>
            <a:r>
              <a:rPr sz="2539" spc="-45">
                <a:latin typeface="Comic Sans MS" panose="030F0702030302020204" pitchFamily="66" charset="0"/>
                <a:cs typeface="Arial"/>
              </a:rPr>
              <a:t> </a:t>
            </a:r>
            <a:r>
              <a:rPr sz="2539" spc="-32">
                <a:solidFill>
                  <a:srgbClr val="FF4013"/>
                </a:solidFill>
                <a:latin typeface="Comic Sans MS" panose="030F0702030302020204" pitchFamily="66" charset="0"/>
                <a:cs typeface="Arial"/>
              </a:rPr>
              <a:t>b</a:t>
            </a:r>
            <a:r>
              <a:rPr sz="2539" spc="-32">
                <a:latin typeface="Comic Sans MS" panose="030F0702030302020204" pitchFamily="66" charset="0"/>
                <a:cs typeface="Arial"/>
              </a:rPr>
              <a:t>ensil?</a:t>
            </a:r>
            <a:endParaRPr sz="2539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074892" y="1531677"/>
            <a:ext cx="3201552" cy="1197703"/>
          </a:xfrm>
          <a:custGeom>
            <a:avLst/>
            <a:gdLst/>
            <a:ahLst/>
            <a:cxnLst/>
            <a:rect l="l" t="t" r="r" b="b"/>
            <a:pathLst>
              <a:path w="3530600" h="1320800">
                <a:moveTo>
                  <a:pt x="0" y="1320800"/>
                </a:moveTo>
                <a:lnTo>
                  <a:pt x="3530600" y="1320800"/>
                </a:lnTo>
                <a:lnTo>
                  <a:pt x="3530600" y="0"/>
                </a:lnTo>
                <a:lnTo>
                  <a:pt x="0" y="0"/>
                </a:lnTo>
                <a:lnTo>
                  <a:pt x="0" y="132080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8" name="object 18"/>
          <p:cNvSpPr/>
          <p:nvPr/>
        </p:nvSpPr>
        <p:spPr>
          <a:xfrm>
            <a:off x="7005794" y="1462579"/>
            <a:ext cx="3339748" cy="133589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9" name="object 19"/>
          <p:cNvSpPr/>
          <p:nvPr/>
        </p:nvSpPr>
        <p:spPr>
          <a:xfrm>
            <a:off x="7136536" y="2228803"/>
            <a:ext cx="370110" cy="42102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0" name="object 20"/>
          <p:cNvSpPr/>
          <p:nvPr/>
        </p:nvSpPr>
        <p:spPr>
          <a:xfrm>
            <a:off x="8481640" y="2228915"/>
            <a:ext cx="369849" cy="424169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1" name="object 21"/>
          <p:cNvSpPr txBox="1"/>
          <p:nvPr/>
        </p:nvSpPr>
        <p:spPr>
          <a:xfrm>
            <a:off x="7594579" y="1554710"/>
            <a:ext cx="2416491" cy="10234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21690" algn="ctr"/>
            <a:r>
              <a:rPr sz="2176" spc="113">
                <a:latin typeface="Comic Sans MS" panose="030F0702030302020204" pitchFamily="66" charset="0"/>
                <a:cs typeface="Arial"/>
              </a:rPr>
              <a:t>Ga</a:t>
            </a:r>
            <a:r>
              <a:rPr lang="en-GB" sz="2176" spc="113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176" spc="113" err="1">
                <a:latin typeface="Comic Sans MS" panose="030F0702030302020204" pitchFamily="66" charset="0"/>
                <a:cs typeface="Arial"/>
              </a:rPr>
              <a:t>i</a:t>
            </a:r>
            <a:r>
              <a:rPr lang="en-GB" sz="2176" spc="113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176" u="sng" spc="113" err="1">
                <a:latin typeface="Comic Sans MS" panose="030F0702030302020204" pitchFamily="66" charset="0"/>
                <a:cs typeface="Arial"/>
              </a:rPr>
              <a:t>bensil</a:t>
            </a:r>
            <a:r>
              <a:rPr lang="en-GB" sz="2176" u="sng" spc="113">
                <a:latin typeface="Comic Sans MS" panose="030F0702030302020204" pitchFamily="66" charset="0"/>
                <a:cs typeface="Arial"/>
              </a:rPr>
              <a:t>?</a:t>
            </a:r>
            <a:r>
              <a:rPr lang="en-GB" sz="2176" spc="113">
                <a:latin typeface="Comic Sans MS" panose="030F0702030302020204" pitchFamily="66" charset="0"/>
                <a:cs typeface="Arial"/>
              </a:rPr>
              <a:t> </a:t>
            </a:r>
            <a:r>
              <a:rPr sz="2176" spc="-32">
                <a:latin typeface="Comic Sans MS" panose="030F0702030302020204" pitchFamily="66" charset="0"/>
                <a:cs typeface="Arial"/>
              </a:rPr>
              <a:t> </a:t>
            </a:r>
            <a:endParaRPr sz="2176">
              <a:latin typeface="Comic Sans MS" panose="030F0702030302020204" pitchFamily="66" charset="0"/>
              <a:cs typeface="Arial"/>
            </a:endParaRPr>
          </a:p>
          <a:p>
            <a:pPr marL="11516">
              <a:spcBef>
                <a:spcPts val="290"/>
              </a:spcBef>
            </a:pPr>
            <a:r>
              <a:rPr sz="1632" spc="118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GB" sz="1632" spc="118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Can </a:t>
            </a:r>
            <a:r>
              <a:rPr sz="1632" spc="27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I </a:t>
            </a:r>
            <a:r>
              <a:rPr sz="1632" spc="9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have </a:t>
            </a:r>
            <a:r>
              <a:rPr sz="1632" spc="68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a</a:t>
            </a:r>
            <a:r>
              <a:rPr sz="1632" spc="5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GB" sz="1632" u="sng" spc="5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pencil?</a:t>
            </a:r>
            <a:endParaRPr sz="1632">
              <a:latin typeface="Comic Sans MS" panose="030F0702030302020204" pitchFamily="66" charset="0"/>
              <a:cs typeface="Arial"/>
            </a:endParaRPr>
          </a:p>
          <a:p>
            <a:pPr marL="44338">
              <a:spcBef>
                <a:spcPts val="490"/>
              </a:spcBef>
              <a:tabLst>
                <a:tab pos="1380236" algn="l"/>
              </a:tabLst>
            </a:pPr>
            <a:r>
              <a:rPr sz="2176" err="1">
                <a:latin typeface="Comic Sans MS" panose="030F0702030302020204" pitchFamily="66" charset="0"/>
                <a:cs typeface="Arial"/>
              </a:rPr>
              <a:t>Cei</a:t>
            </a:r>
            <a:r>
              <a:rPr sz="2176">
                <a:latin typeface="Comic Sans MS" panose="030F0702030302020204" pitchFamily="66" charset="0"/>
                <a:cs typeface="Arial"/>
              </a:rPr>
              <a:t>	</a:t>
            </a:r>
            <a:r>
              <a:rPr sz="2176" spc="185">
                <a:latin typeface="Comic Sans MS" panose="030F0702030302020204" pitchFamily="66" charset="0"/>
                <a:cs typeface="Arial"/>
              </a:rPr>
              <a:t>Na</a:t>
            </a:r>
            <a:r>
              <a:rPr sz="2176" spc="-9">
                <a:latin typeface="Comic Sans MS" panose="030F0702030302020204" pitchFamily="66" charset="0"/>
                <a:cs typeface="Arial"/>
              </a:rPr>
              <a:t> </a:t>
            </a:r>
            <a:r>
              <a:rPr sz="2176" spc="5" err="1">
                <a:latin typeface="Comic Sans MS" panose="030F0702030302020204" pitchFamily="66" charset="0"/>
                <a:cs typeface="Arial"/>
              </a:rPr>
              <a:t>chei</a:t>
            </a:r>
            <a:endParaRPr sz="2176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254382" y="3045663"/>
            <a:ext cx="924109" cy="94180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3" name="object 23"/>
          <p:cNvSpPr/>
          <p:nvPr/>
        </p:nvSpPr>
        <p:spPr>
          <a:xfrm>
            <a:off x="4414610" y="2996560"/>
            <a:ext cx="690982" cy="1036474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4" name="object 24"/>
          <p:cNvSpPr txBox="1"/>
          <p:nvPr/>
        </p:nvSpPr>
        <p:spPr>
          <a:xfrm>
            <a:off x="3859382" y="4042247"/>
            <a:ext cx="1801736" cy="764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4570"/>
            <a:r>
              <a:rPr sz="2176" spc="68">
                <a:latin typeface="Comic Sans MS" panose="030F0702030302020204" pitchFamily="66" charset="0"/>
                <a:cs typeface="Arial"/>
              </a:rPr>
              <a:t>papur</a:t>
            </a:r>
            <a:endParaRPr sz="2176">
              <a:latin typeface="Comic Sans MS" panose="030F0702030302020204" pitchFamily="66" charset="0"/>
              <a:cs typeface="Arial"/>
            </a:endParaRPr>
          </a:p>
          <a:p>
            <a:pPr marL="11516">
              <a:spcBef>
                <a:spcPts val="290"/>
              </a:spcBef>
            </a:pPr>
            <a:r>
              <a:rPr sz="2539" spc="136">
                <a:latin typeface="Comic Sans MS" panose="030F0702030302020204" pitchFamily="66" charset="0"/>
                <a:cs typeface="Arial"/>
              </a:rPr>
              <a:t>Ga </a:t>
            </a:r>
            <a:r>
              <a:rPr sz="2539" spc="68">
                <a:latin typeface="Comic Sans MS" panose="030F0702030302020204" pitchFamily="66" charset="0"/>
                <a:cs typeface="Arial"/>
              </a:rPr>
              <a:t>i</a:t>
            </a:r>
            <a:r>
              <a:rPr sz="2539" spc="-54">
                <a:latin typeface="Comic Sans MS" panose="030F0702030302020204" pitchFamily="66" charset="0"/>
                <a:cs typeface="Arial"/>
              </a:rPr>
              <a:t> </a:t>
            </a:r>
            <a:r>
              <a:rPr sz="2539" spc="36">
                <a:solidFill>
                  <a:srgbClr val="FF4013"/>
                </a:solidFill>
                <a:latin typeface="Comic Sans MS" panose="030F0702030302020204" pitchFamily="66" charset="0"/>
                <a:cs typeface="Arial"/>
              </a:rPr>
              <a:t>b</a:t>
            </a:r>
            <a:r>
              <a:rPr sz="2539" spc="36">
                <a:latin typeface="Comic Sans MS" panose="030F0702030302020204" pitchFamily="66" charset="0"/>
                <a:cs typeface="Arial"/>
              </a:rPr>
              <a:t>apur?</a:t>
            </a:r>
            <a:endParaRPr sz="2539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568171" y="3019593"/>
            <a:ext cx="829179" cy="98810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6" name="object 26"/>
          <p:cNvSpPr txBox="1"/>
          <p:nvPr/>
        </p:nvSpPr>
        <p:spPr>
          <a:xfrm>
            <a:off x="6282871" y="4042247"/>
            <a:ext cx="1648774" cy="764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1806"/>
            <a:r>
              <a:rPr sz="2176" spc="68">
                <a:latin typeface="Comic Sans MS" panose="030F0702030302020204" pitchFamily="66" charset="0"/>
                <a:cs typeface="Arial"/>
              </a:rPr>
              <a:t>llyfr</a:t>
            </a:r>
            <a:endParaRPr sz="2176">
              <a:latin typeface="Comic Sans MS" panose="030F0702030302020204" pitchFamily="66" charset="0"/>
              <a:cs typeface="Arial"/>
            </a:endParaRPr>
          </a:p>
          <a:p>
            <a:pPr marL="11516">
              <a:spcBef>
                <a:spcPts val="290"/>
              </a:spcBef>
            </a:pPr>
            <a:r>
              <a:rPr sz="2539" spc="136">
                <a:latin typeface="Comic Sans MS" panose="030F0702030302020204" pitchFamily="66" charset="0"/>
                <a:cs typeface="Arial"/>
              </a:rPr>
              <a:t>Ga </a:t>
            </a:r>
            <a:r>
              <a:rPr sz="2539" spc="68">
                <a:latin typeface="Comic Sans MS" panose="030F0702030302020204" pitchFamily="66" charset="0"/>
                <a:cs typeface="Arial"/>
              </a:rPr>
              <a:t>i</a:t>
            </a:r>
            <a:r>
              <a:rPr sz="2539" spc="-54">
                <a:latin typeface="Comic Sans MS" panose="030F0702030302020204" pitchFamily="66" charset="0"/>
                <a:cs typeface="Arial"/>
              </a:rPr>
              <a:t> </a:t>
            </a:r>
            <a:r>
              <a:rPr sz="2539" spc="32">
                <a:solidFill>
                  <a:srgbClr val="FF4013"/>
                </a:solidFill>
                <a:latin typeface="Comic Sans MS" panose="030F0702030302020204" pitchFamily="66" charset="0"/>
                <a:cs typeface="Arial"/>
              </a:rPr>
              <a:t>l</a:t>
            </a:r>
            <a:r>
              <a:rPr sz="2539" spc="32">
                <a:latin typeface="Comic Sans MS" panose="030F0702030302020204" pitchFamily="66" charset="0"/>
                <a:cs typeface="Arial"/>
              </a:rPr>
              <a:t>yfr?</a:t>
            </a:r>
            <a:endParaRPr sz="2539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583658" y="3228244"/>
            <a:ext cx="1614615" cy="77492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8" name="object 28"/>
          <p:cNvSpPr txBox="1"/>
          <p:nvPr/>
        </p:nvSpPr>
        <p:spPr>
          <a:xfrm>
            <a:off x="7931645" y="4088313"/>
            <a:ext cx="2602124" cy="7768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176" spc="32">
                <a:latin typeface="Comic Sans MS" panose="030F0702030302020204" pitchFamily="66" charset="0"/>
                <a:cs typeface="Arial"/>
              </a:rPr>
              <a:t>pren</a:t>
            </a:r>
            <a:r>
              <a:rPr sz="2176" spc="109">
                <a:latin typeface="Comic Sans MS" panose="030F0702030302020204" pitchFamily="66" charset="0"/>
                <a:cs typeface="Arial"/>
              </a:rPr>
              <a:t> </a:t>
            </a:r>
            <a:r>
              <a:rPr sz="2176" spc="-50">
                <a:latin typeface="Comic Sans MS" panose="030F0702030302020204" pitchFamily="66" charset="0"/>
                <a:cs typeface="Arial"/>
              </a:rPr>
              <a:t>mesur</a:t>
            </a:r>
            <a:endParaRPr sz="2176">
              <a:latin typeface="Comic Sans MS" panose="030F0702030302020204" pitchFamily="66" charset="0"/>
              <a:cs typeface="Arial"/>
            </a:endParaRPr>
          </a:p>
          <a:p>
            <a:pPr algn="ctr">
              <a:spcBef>
                <a:spcPts val="381"/>
              </a:spcBef>
            </a:pPr>
            <a:r>
              <a:rPr sz="2539" spc="136">
                <a:latin typeface="Comic Sans MS" panose="030F0702030302020204" pitchFamily="66" charset="0"/>
                <a:cs typeface="Arial"/>
              </a:rPr>
              <a:t>Ga </a:t>
            </a:r>
            <a:r>
              <a:rPr sz="2539" spc="68">
                <a:latin typeface="Comic Sans MS" panose="030F0702030302020204" pitchFamily="66" charset="0"/>
                <a:cs typeface="Arial"/>
              </a:rPr>
              <a:t>i </a:t>
            </a:r>
            <a:r>
              <a:rPr sz="2539" spc="41">
                <a:solidFill>
                  <a:srgbClr val="FF4013"/>
                </a:solidFill>
                <a:latin typeface="Comic Sans MS" panose="030F0702030302020204" pitchFamily="66" charset="0"/>
                <a:cs typeface="Arial"/>
              </a:rPr>
              <a:t>b</a:t>
            </a:r>
            <a:r>
              <a:rPr sz="2539" spc="41">
                <a:latin typeface="Comic Sans MS" panose="030F0702030302020204" pitchFamily="66" charset="0"/>
                <a:cs typeface="Arial"/>
              </a:rPr>
              <a:t>ren</a:t>
            </a:r>
            <a:r>
              <a:rPr sz="2539" spc="-41">
                <a:latin typeface="Comic Sans MS" panose="030F0702030302020204" pitchFamily="66" charset="0"/>
                <a:cs typeface="Arial"/>
              </a:rPr>
              <a:t> </a:t>
            </a:r>
            <a:r>
              <a:rPr sz="2539" spc="-77">
                <a:latin typeface="Comic Sans MS" panose="030F0702030302020204" pitchFamily="66" charset="0"/>
                <a:cs typeface="Arial"/>
              </a:rPr>
              <a:t>mesur?</a:t>
            </a:r>
            <a:endParaRPr sz="2539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397321" y="5896383"/>
            <a:ext cx="2888227" cy="7768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176" spc="9">
                <a:latin typeface="Comic Sans MS" panose="030F0702030302020204" pitchFamily="66" charset="0"/>
                <a:cs typeface="Arial"/>
              </a:rPr>
              <a:t>pensiliau</a:t>
            </a:r>
            <a:r>
              <a:rPr sz="2176" spc="131">
                <a:latin typeface="Comic Sans MS" panose="030F0702030302020204" pitchFamily="66" charset="0"/>
                <a:cs typeface="Arial"/>
              </a:rPr>
              <a:t> </a:t>
            </a:r>
            <a:r>
              <a:rPr sz="2176" spc="68">
                <a:latin typeface="Comic Sans MS" panose="030F0702030302020204" pitchFamily="66" charset="0"/>
                <a:cs typeface="Arial"/>
              </a:rPr>
              <a:t>lliw</a:t>
            </a:r>
            <a:endParaRPr sz="2176">
              <a:latin typeface="Comic Sans MS" panose="030F0702030302020204" pitchFamily="66" charset="0"/>
              <a:cs typeface="Arial"/>
            </a:endParaRPr>
          </a:p>
          <a:p>
            <a:pPr algn="ctr">
              <a:spcBef>
                <a:spcPts val="381"/>
              </a:spcBef>
            </a:pPr>
            <a:r>
              <a:rPr sz="2539" spc="136">
                <a:latin typeface="Comic Sans MS" panose="030F0702030302020204" pitchFamily="66" charset="0"/>
                <a:cs typeface="Arial"/>
              </a:rPr>
              <a:t>Ga </a:t>
            </a:r>
            <a:r>
              <a:rPr sz="2539" spc="68">
                <a:latin typeface="Comic Sans MS" panose="030F0702030302020204" pitchFamily="66" charset="0"/>
                <a:cs typeface="Arial"/>
              </a:rPr>
              <a:t>i </a:t>
            </a:r>
            <a:r>
              <a:rPr sz="2539" spc="14">
                <a:solidFill>
                  <a:srgbClr val="FF4013"/>
                </a:solidFill>
                <a:latin typeface="Comic Sans MS" panose="030F0702030302020204" pitchFamily="66" charset="0"/>
                <a:cs typeface="Arial"/>
              </a:rPr>
              <a:t>b</a:t>
            </a:r>
            <a:r>
              <a:rPr sz="2539" spc="14">
                <a:latin typeface="Comic Sans MS" panose="030F0702030302020204" pitchFamily="66" charset="0"/>
                <a:cs typeface="Arial"/>
              </a:rPr>
              <a:t>ensiliau</a:t>
            </a:r>
            <a:r>
              <a:rPr sz="2539" spc="-54">
                <a:latin typeface="Comic Sans MS" panose="030F0702030302020204" pitchFamily="66" charset="0"/>
                <a:cs typeface="Arial"/>
              </a:rPr>
              <a:t> </a:t>
            </a:r>
            <a:r>
              <a:rPr sz="2539" spc="32">
                <a:latin typeface="Comic Sans MS" panose="030F0702030302020204" pitchFamily="66" charset="0"/>
                <a:cs typeface="Arial"/>
              </a:rPr>
              <a:t>lliw?</a:t>
            </a:r>
            <a:endParaRPr sz="2539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596881" y="5850318"/>
            <a:ext cx="1374479" cy="764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1710"/>
            <a:r>
              <a:rPr sz="2176" spc="54">
                <a:latin typeface="Comic Sans MS" panose="030F0702030302020204" pitchFamily="66" charset="0"/>
                <a:cs typeface="Arial"/>
              </a:rPr>
              <a:t>glud</a:t>
            </a:r>
            <a:endParaRPr sz="2176">
              <a:latin typeface="Comic Sans MS" panose="030F0702030302020204" pitchFamily="66" charset="0"/>
              <a:cs typeface="Arial"/>
            </a:endParaRPr>
          </a:p>
          <a:p>
            <a:pPr marL="11516">
              <a:spcBef>
                <a:spcPts val="290"/>
              </a:spcBef>
            </a:pPr>
            <a:r>
              <a:rPr sz="2539" spc="136">
                <a:latin typeface="Comic Sans MS" panose="030F0702030302020204" pitchFamily="66" charset="0"/>
                <a:cs typeface="Arial"/>
              </a:rPr>
              <a:t>Ga </a:t>
            </a:r>
            <a:r>
              <a:rPr sz="2539" spc="68">
                <a:latin typeface="Comic Sans MS" panose="030F0702030302020204" pitchFamily="66" charset="0"/>
                <a:cs typeface="Arial"/>
              </a:rPr>
              <a:t>i</a:t>
            </a:r>
            <a:r>
              <a:rPr sz="2539" spc="-54">
                <a:latin typeface="Comic Sans MS" panose="030F0702030302020204" pitchFamily="66" charset="0"/>
                <a:cs typeface="Arial"/>
              </a:rPr>
              <a:t> </a:t>
            </a:r>
            <a:r>
              <a:rPr sz="2539" spc="-9">
                <a:latin typeface="Comic Sans MS" panose="030F0702030302020204" pitchFamily="66" charset="0"/>
                <a:cs typeface="Arial"/>
              </a:rPr>
              <a:t>lud?</a:t>
            </a:r>
            <a:endParaRPr sz="2539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271591" y="5850318"/>
            <a:ext cx="1966455" cy="764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5146"/>
            <a:r>
              <a:rPr sz="2176" spc="91" dirty="0" err="1">
                <a:latin typeface="Comic Sans MS" panose="030F0702030302020204" pitchFamily="66" charset="0"/>
                <a:cs typeface="Arial"/>
              </a:rPr>
              <a:t>rwber</a:t>
            </a:r>
            <a:endParaRPr sz="2176" dirty="0">
              <a:latin typeface="Comic Sans MS" panose="030F0702030302020204" pitchFamily="66" charset="0"/>
              <a:cs typeface="Arial"/>
            </a:endParaRPr>
          </a:p>
          <a:p>
            <a:pPr marL="11516">
              <a:spcBef>
                <a:spcPts val="290"/>
              </a:spcBef>
            </a:pPr>
            <a:r>
              <a:rPr sz="2539" spc="136" dirty="0">
                <a:latin typeface="Comic Sans MS" panose="030F0702030302020204" pitchFamily="66" charset="0"/>
                <a:cs typeface="Arial"/>
              </a:rPr>
              <a:t>Ga </a:t>
            </a:r>
            <a:r>
              <a:rPr sz="2539" spc="68" dirty="0" err="1">
                <a:latin typeface="Comic Sans MS" panose="030F0702030302020204" pitchFamily="66" charset="0"/>
                <a:cs typeface="Arial"/>
              </a:rPr>
              <a:t>i</a:t>
            </a:r>
            <a:r>
              <a:rPr sz="2539" spc="-73" dirty="0">
                <a:latin typeface="Comic Sans MS" panose="030F0702030302020204" pitchFamily="66" charset="0"/>
                <a:cs typeface="Arial"/>
              </a:rPr>
              <a:t> </a:t>
            </a:r>
            <a:r>
              <a:rPr sz="2539" spc="63" dirty="0" err="1">
                <a:latin typeface="Comic Sans MS" panose="030F0702030302020204" pitchFamily="66" charset="0"/>
                <a:cs typeface="Arial"/>
              </a:rPr>
              <a:t>rwber</a:t>
            </a:r>
            <a:r>
              <a:rPr sz="2539" spc="63" dirty="0">
                <a:latin typeface="Comic Sans MS" panose="030F0702030302020204" pitchFamily="66" charset="0"/>
                <a:cs typeface="Arial"/>
              </a:rPr>
              <a:t>?</a:t>
            </a:r>
            <a:endParaRPr sz="2539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984655" y="1623808"/>
            <a:ext cx="3673723" cy="1013441"/>
          </a:xfrm>
          <a:custGeom>
            <a:avLst/>
            <a:gdLst/>
            <a:ahLst/>
            <a:cxnLst/>
            <a:rect l="l" t="t" r="r" b="b"/>
            <a:pathLst>
              <a:path w="4051300" h="1117600">
                <a:moveTo>
                  <a:pt x="0" y="1117600"/>
                </a:moveTo>
                <a:lnTo>
                  <a:pt x="4051300" y="1117600"/>
                </a:lnTo>
                <a:lnTo>
                  <a:pt x="4051300" y="0"/>
                </a:lnTo>
                <a:lnTo>
                  <a:pt x="0" y="0"/>
                </a:lnTo>
                <a:lnTo>
                  <a:pt x="0" y="1117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3" name="object 33"/>
          <p:cNvSpPr/>
          <p:nvPr/>
        </p:nvSpPr>
        <p:spPr>
          <a:xfrm>
            <a:off x="1915556" y="1554710"/>
            <a:ext cx="3796024" cy="135490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4" name="object 34"/>
          <p:cNvSpPr txBox="1"/>
          <p:nvPr/>
        </p:nvSpPr>
        <p:spPr>
          <a:xfrm>
            <a:off x="1876347" y="1531677"/>
            <a:ext cx="3773590" cy="13779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3264" spc="-54" dirty="0">
                <a:latin typeface="Comic Sans MS" panose="030F0702030302020204" pitchFamily="66" charset="0"/>
                <a:cs typeface="Arial"/>
              </a:rPr>
              <a:t>Ga </a:t>
            </a:r>
            <a:r>
              <a:rPr lang="en-GB" sz="3264" spc="-54" dirty="0" err="1">
                <a:latin typeface="Comic Sans MS" panose="030F0702030302020204" pitchFamily="66" charset="0"/>
                <a:cs typeface="Arial"/>
              </a:rPr>
              <a:t>i</a:t>
            </a:r>
            <a:r>
              <a:rPr lang="en-GB" sz="3264" spc="-54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3264" spc="-54" dirty="0" err="1">
                <a:latin typeface="Comic Sans MS" panose="030F0702030302020204" pitchFamily="66" charset="0"/>
                <a:cs typeface="Arial"/>
              </a:rPr>
              <a:t>fynd</a:t>
            </a:r>
            <a:r>
              <a:rPr lang="en-GB" sz="3264" spc="-54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3264" spc="-54" dirty="0" err="1">
                <a:latin typeface="Comic Sans MS" panose="030F0702030302020204" pitchFamily="66" charset="0"/>
                <a:cs typeface="Arial"/>
              </a:rPr>
              <a:t>i’r</a:t>
            </a:r>
            <a:r>
              <a:rPr lang="en-GB" sz="3264" spc="-54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3264" spc="-54" dirty="0" smtClean="0">
                <a:latin typeface="Comic Sans MS" panose="030F0702030302020204" pitchFamily="66" charset="0"/>
                <a:cs typeface="Arial"/>
              </a:rPr>
              <a:t>t</a:t>
            </a:r>
            <a:r>
              <a:rPr lang="cy-GB" sz="3264" spc="-54" dirty="0" smtClean="0">
                <a:latin typeface="Comic Sans MS" panose="030F0702030302020204" pitchFamily="66" charset="0"/>
                <a:cs typeface="Arial"/>
              </a:rPr>
              <a:t>ŷ bach</a:t>
            </a:r>
            <a:r>
              <a:rPr sz="3264" spc="-41" dirty="0" smtClean="0">
                <a:latin typeface="Comic Sans MS" panose="030F0702030302020204" pitchFamily="66" charset="0"/>
                <a:cs typeface="Arial"/>
              </a:rPr>
              <a:t>?</a:t>
            </a:r>
            <a:endParaRPr sz="3264" dirty="0">
              <a:latin typeface="Comic Sans MS" panose="030F0702030302020204" pitchFamily="66" charset="0"/>
              <a:cs typeface="Arial"/>
            </a:endParaRPr>
          </a:p>
          <a:p>
            <a:pPr algn="ctr">
              <a:spcBef>
                <a:spcPts val="345"/>
              </a:spcBef>
            </a:pPr>
            <a:r>
              <a:rPr lang="en-GB" sz="2176" spc="77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Can I go to the toilet</a:t>
            </a:r>
            <a:r>
              <a:rPr sz="2176" spc="-5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?</a:t>
            </a:r>
            <a:endParaRPr sz="2176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416887" y="5850318"/>
            <a:ext cx="1819010" cy="764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6298"/>
            <a:r>
              <a:rPr sz="2176" spc="-23">
                <a:latin typeface="Comic Sans MS" panose="030F0702030302020204" pitchFamily="66" charset="0"/>
                <a:cs typeface="Arial"/>
              </a:rPr>
              <a:t>siswrn</a:t>
            </a:r>
            <a:endParaRPr sz="2176">
              <a:latin typeface="Comic Sans MS" panose="030F0702030302020204" pitchFamily="66" charset="0"/>
              <a:cs typeface="Arial"/>
            </a:endParaRPr>
          </a:p>
          <a:p>
            <a:pPr marL="11516">
              <a:spcBef>
                <a:spcPts val="290"/>
              </a:spcBef>
            </a:pPr>
            <a:r>
              <a:rPr sz="2539" spc="136">
                <a:latin typeface="Comic Sans MS" panose="030F0702030302020204" pitchFamily="66" charset="0"/>
                <a:cs typeface="Arial"/>
              </a:rPr>
              <a:t>Ga </a:t>
            </a:r>
            <a:r>
              <a:rPr sz="2539" spc="68">
                <a:latin typeface="Comic Sans MS" panose="030F0702030302020204" pitchFamily="66" charset="0"/>
                <a:cs typeface="Arial"/>
              </a:rPr>
              <a:t>i</a:t>
            </a:r>
            <a:r>
              <a:rPr sz="2539" spc="-54">
                <a:latin typeface="Comic Sans MS" panose="030F0702030302020204" pitchFamily="66" charset="0"/>
                <a:cs typeface="Arial"/>
              </a:rPr>
              <a:t> </a:t>
            </a:r>
            <a:r>
              <a:rPr sz="2539" spc="-50">
                <a:latin typeface="Comic Sans MS" panose="030F0702030302020204" pitchFamily="66" charset="0"/>
                <a:cs typeface="Arial"/>
              </a:rPr>
              <a:t>siswrn?</a:t>
            </a:r>
            <a:endParaRPr sz="2539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338610" y="301080"/>
            <a:ext cx="1332153" cy="96817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8" name="object 38"/>
          <p:cNvSpPr txBox="1"/>
          <p:nvPr/>
        </p:nvSpPr>
        <p:spPr>
          <a:xfrm rot="20100000">
            <a:off x="4537869" y="944983"/>
            <a:ext cx="371550" cy="64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44"/>
              </a:lnSpc>
            </a:pPr>
            <a:r>
              <a:rPr sz="544" spc="63">
                <a:solidFill>
                  <a:srgbClr val="FFFFFF"/>
                </a:solidFill>
                <a:latin typeface="Arial"/>
                <a:cs typeface="Arial"/>
              </a:rPr>
              <a:t>©</a:t>
            </a:r>
            <a:r>
              <a:rPr sz="544" spc="-68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4" spc="-9">
                <a:solidFill>
                  <a:srgbClr val="FFFFFF"/>
                </a:solidFill>
                <a:latin typeface="Arial"/>
                <a:cs typeface="Arial"/>
              </a:rPr>
              <a:t>Phillip</a:t>
            </a:r>
            <a:r>
              <a:rPr sz="816" spc="-14" baseline="4629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816" baseline="4629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422277" y="4886897"/>
            <a:ext cx="909793" cy="94269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0" name="object 40"/>
          <p:cNvSpPr/>
          <p:nvPr/>
        </p:nvSpPr>
        <p:spPr>
          <a:xfrm>
            <a:off x="4463551" y="4868898"/>
            <a:ext cx="1435770" cy="958996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1" name="object 41"/>
          <p:cNvSpPr/>
          <p:nvPr/>
        </p:nvSpPr>
        <p:spPr>
          <a:xfrm>
            <a:off x="6661381" y="4914955"/>
            <a:ext cx="1022938" cy="85705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2" name="object 42"/>
          <p:cNvSpPr/>
          <p:nvPr/>
        </p:nvSpPr>
        <p:spPr>
          <a:xfrm>
            <a:off x="8803426" y="4919795"/>
            <a:ext cx="1207644" cy="87029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2325048" y="374892"/>
            <a:ext cx="609600" cy="6096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133211" y="1456821"/>
            <a:ext cx="609600" cy="609600"/>
          </a:xfrm>
          <a:prstGeom prst="rect">
            <a:avLst/>
          </a:prstGeom>
        </p:spPr>
      </p:pic>
      <p:pic>
        <p:nvPicPr>
          <p:cNvPr id="37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9880167" y="1446528"/>
            <a:ext cx="609600" cy="609600"/>
          </a:xfrm>
          <a:prstGeom prst="rect">
            <a:avLst/>
          </a:prstGeom>
        </p:spPr>
      </p:pic>
      <p:pic>
        <p:nvPicPr>
          <p:cNvPr id="43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471791" y="3713796"/>
            <a:ext cx="609600" cy="609600"/>
          </a:xfrm>
          <a:prstGeom prst="rect">
            <a:avLst/>
          </a:prstGeom>
        </p:spPr>
      </p:pic>
      <p:pic>
        <p:nvPicPr>
          <p:cNvPr id="44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3768253" y="3674487"/>
            <a:ext cx="609600" cy="609600"/>
          </a:xfrm>
          <a:prstGeom prst="rect">
            <a:avLst/>
          </a:prstGeom>
        </p:spPr>
      </p:pic>
      <p:pic>
        <p:nvPicPr>
          <p:cNvPr id="45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5906055" y="3713796"/>
            <a:ext cx="609600" cy="609600"/>
          </a:xfrm>
          <a:prstGeom prst="rect">
            <a:avLst/>
          </a:prstGeom>
        </p:spPr>
      </p:pic>
      <p:pic>
        <p:nvPicPr>
          <p:cNvPr id="46" name="Recorded Soun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7950233" y="3698364"/>
            <a:ext cx="609600" cy="609600"/>
          </a:xfrm>
          <a:prstGeom prst="rect">
            <a:avLst/>
          </a:prstGeom>
        </p:spPr>
      </p:pic>
      <p:pic>
        <p:nvPicPr>
          <p:cNvPr id="47" name="Recorded Sound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501344" y="5413477"/>
            <a:ext cx="609600" cy="609600"/>
          </a:xfrm>
          <a:prstGeom prst="rect">
            <a:avLst/>
          </a:prstGeom>
        </p:spPr>
      </p:pic>
      <p:pic>
        <p:nvPicPr>
          <p:cNvPr id="48" name="Recorded Sound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158751" y="5506209"/>
            <a:ext cx="609600" cy="609600"/>
          </a:xfrm>
          <a:prstGeom prst="rect">
            <a:avLst/>
          </a:prstGeom>
        </p:spPr>
      </p:pic>
      <p:pic>
        <p:nvPicPr>
          <p:cNvPr id="49" name="Recorded Sound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104690" y="5523094"/>
            <a:ext cx="609600" cy="609600"/>
          </a:xfrm>
          <a:prstGeom prst="rect">
            <a:avLst/>
          </a:prstGeom>
        </p:spPr>
      </p:pic>
      <p:pic>
        <p:nvPicPr>
          <p:cNvPr id="52" name="Recorded Sound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8207921" y="5564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3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9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24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30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71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57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26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5225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1056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43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0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17346" y="1288440"/>
            <a:ext cx="2476" cy="115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" name="object 3"/>
          <p:cNvSpPr/>
          <p:nvPr/>
        </p:nvSpPr>
        <p:spPr>
          <a:xfrm>
            <a:off x="9760705" y="1288440"/>
            <a:ext cx="598" cy="115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/>
          <p:cNvSpPr/>
          <p:nvPr/>
        </p:nvSpPr>
        <p:spPr>
          <a:xfrm>
            <a:off x="9371752" y="356652"/>
            <a:ext cx="884359" cy="94563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" name="object 5"/>
          <p:cNvSpPr/>
          <p:nvPr/>
        </p:nvSpPr>
        <p:spPr>
          <a:xfrm>
            <a:off x="9332101" y="117467"/>
            <a:ext cx="1358932" cy="134741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6"/>
          <p:cNvSpPr/>
          <p:nvPr/>
        </p:nvSpPr>
        <p:spPr>
          <a:xfrm>
            <a:off x="9406606" y="189502"/>
            <a:ext cx="1111910" cy="111017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object 7"/>
          <p:cNvSpPr/>
          <p:nvPr/>
        </p:nvSpPr>
        <p:spPr>
          <a:xfrm>
            <a:off x="6761750" y="267180"/>
            <a:ext cx="2707549" cy="95735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" name="object 8"/>
          <p:cNvSpPr/>
          <p:nvPr/>
        </p:nvSpPr>
        <p:spPr>
          <a:xfrm>
            <a:off x="6843274" y="305771"/>
            <a:ext cx="2344607" cy="86506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9" name="object 9"/>
          <p:cNvSpPr/>
          <p:nvPr/>
        </p:nvSpPr>
        <p:spPr>
          <a:xfrm>
            <a:off x="6947463" y="840534"/>
            <a:ext cx="434455" cy="28790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0" name="object 10"/>
          <p:cNvSpPr/>
          <p:nvPr/>
        </p:nvSpPr>
        <p:spPr>
          <a:xfrm>
            <a:off x="6648786" y="175049"/>
            <a:ext cx="2625733" cy="85221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1" name="object 11"/>
          <p:cNvSpPr txBox="1"/>
          <p:nvPr/>
        </p:nvSpPr>
        <p:spPr>
          <a:xfrm>
            <a:off x="6859083" y="307642"/>
            <a:ext cx="1941085" cy="7725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2539" spc="685">
                <a:solidFill>
                  <a:srgbClr val="FFFFFF"/>
                </a:solidFill>
                <a:latin typeface="Arial"/>
                <a:cs typeface="Arial"/>
              </a:rPr>
              <a:t>Cymraeg</a:t>
            </a:r>
            <a:endParaRPr sz="2539">
              <a:latin typeface="Arial"/>
              <a:cs typeface="Arial"/>
            </a:endParaRPr>
          </a:p>
          <a:p>
            <a:pPr marL="604609">
              <a:spcBef>
                <a:spcPts val="788"/>
              </a:spcBef>
            </a:pPr>
            <a:r>
              <a:rPr sz="1814" i="1" spc="23">
                <a:solidFill>
                  <a:srgbClr val="FFFFFF"/>
                </a:solidFill>
                <a:latin typeface="Times New Roman"/>
                <a:cs typeface="Times New Roman"/>
              </a:rPr>
              <a:t>ar  </a:t>
            </a:r>
            <a:r>
              <a:rPr sz="1814" i="1" spc="36">
                <a:solidFill>
                  <a:srgbClr val="FFFFFF"/>
                </a:solidFill>
                <a:latin typeface="Times New Roman"/>
                <a:cs typeface="Times New Roman"/>
              </a:rPr>
              <a:t>dy</a:t>
            </a:r>
            <a:r>
              <a:rPr sz="1814" i="1" spc="68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14" i="1" spc="131">
                <a:solidFill>
                  <a:srgbClr val="FFFFFF"/>
                </a:solidFill>
                <a:latin typeface="Times New Roman"/>
                <a:cs typeface="Times New Roman"/>
              </a:rPr>
              <a:t>dafod</a:t>
            </a:r>
            <a:endParaRPr sz="1814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848413" y="278548"/>
            <a:ext cx="518237" cy="92821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330146" y="356987"/>
            <a:ext cx="1615936" cy="66986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1516">
              <a:lnSpc>
                <a:spcPct val="100000"/>
              </a:lnSpc>
            </a:pPr>
            <a:r>
              <a:rPr lang="en-GB" sz="4353" cap="none" spc="-322" dirty="0" err="1" smtClean="0">
                <a:solidFill>
                  <a:srgbClr val="DE2B36"/>
                </a:solidFill>
                <a:latin typeface="Comic Sans MS" panose="030F0702030302020204" pitchFamily="66" charset="0"/>
              </a:rPr>
              <a:t>Ewch</a:t>
            </a:r>
            <a:r>
              <a:rPr lang="en-GB" sz="4353" spc="-322" dirty="0" smtClean="0">
                <a:solidFill>
                  <a:srgbClr val="DE2B36"/>
                </a:solidFill>
                <a:latin typeface="Comic Sans MS" panose="030F0702030302020204" pitchFamily="66" charset="0"/>
              </a:rPr>
              <a:t>…</a:t>
            </a:r>
            <a:endParaRPr sz="4353" dirty="0">
              <a:latin typeface="Comic Sans MS" panose="030F0702030302020204" pitchFamily="66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54210" y="3991648"/>
            <a:ext cx="1651852" cy="748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7448" marR="4607" indent="-216508">
              <a:lnSpc>
                <a:spcPct val="110100"/>
              </a:lnSpc>
            </a:pPr>
            <a:r>
              <a:rPr sz="2539" spc="131" dirty="0" err="1">
                <a:latin typeface="Comic Sans MS" panose="030F0702030302020204" pitchFamily="66" charset="0"/>
                <a:cs typeface="Arial"/>
              </a:rPr>
              <a:t>i’r</a:t>
            </a:r>
            <a:r>
              <a:rPr sz="2539" spc="5" dirty="0">
                <a:latin typeface="Comic Sans MS" panose="030F0702030302020204" pitchFamily="66" charset="0"/>
                <a:cs typeface="Arial"/>
              </a:rPr>
              <a:t> </a:t>
            </a:r>
            <a:r>
              <a:rPr sz="2539" spc="41" dirty="0" err="1">
                <a:latin typeface="Comic Sans MS" panose="030F0702030302020204" pitchFamily="66" charset="0"/>
                <a:cs typeface="Arial"/>
              </a:rPr>
              <a:t>neuadd</a:t>
            </a:r>
            <a:r>
              <a:rPr sz="2539" spc="41" dirty="0">
                <a:latin typeface="Comic Sans MS" panose="030F0702030302020204" pitchFamily="66" charset="0"/>
                <a:cs typeface="Arial"/>
              </a:rPr>
              <a:t>  </a:t>
            </a:r>
            <a:r>
              <a:rPr lang="en-GB" sz="2000" spc="4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to </a:t>
            </a:r>
            <a:r>
              <a:rPr sz="2000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the </a:t>
            </a:r>
            <a:r>
              <a:rPr sz="2000" spc="5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hall</a:t>
            </a:r>
            <a:endParaRPr sz="2000" dirty="0">
              <a:solidFill>
                <a:srgbClr val="FF0000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631496" y="1635325"/>
            <a:ext cx="1658358" cy="1013441"/>
          </a:xfrm>
          <a:custGeom>
            <a:avLst/>
            <a:gdLst/>
            <a:ahLst/>
            <a:cxnLst/>
            <a:rect l="l" t="t" r="r" b="b"/>
            <a:pathLst>
              <a:path w="1828800" h="1117600">
                <a:moveTo>
                  <a:pt x="0" y="1117600"/>
                </a:moveTo>
                <a:lnTo>
                  <a:pt x="1828800" y="1117600"/>
                </a:lnTo>
                <a:lnTo>
                  <a:pt x="1828800" y="0"/>
                </a:lnTo>
                <a:lnTo>
                  <a:pt x="0" y="0"/>
                </a:lnTo>
                <a:lnTo>
                  <a:pt x="0" y="1117600"/>
                </a:lnTo>
                <a:close/>
              </a:path>
            </a:pathLst>
          </a:custGeom>
          <a:solidFill>
            <a:srgbClr val="FFFC41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8" name="object 18"/>
          <p:cNvSpPr/>
          <p:nvPr/>
        </p:nvSpPr>
        <p:spPr>
          <a:xfrm>
            <a:off x="3562397" y="1566227"/>
            <a:ext cx="2038827" cy="1151637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9" name="object 19"/>
          <p:cNvSpPr txBox="1"/>
          <p:nvPr/>
        </p:nvSpPr>
        <p:spPr>
          <a:xfrm>
            <a:off x="3731900" y="1658358"/>
            <a:ext cx="2028908" cy="8756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lang="en-GB" sz="3264" spc="100" dirty="0" err="1" smtClean="0">
                <a:latin typeface="Comic Sans MS"/>
                <a:cs typeface="Arial"/>
              </a:rPr>
              <a:t>Cer</a:t>
            </a:r>
            <a:endParaRPr sz="3264" dirty="0">
              <a:latin typeface="Comic Sans MS" panose="030F0702030302020204" pitchFamily="66" charset="0"/>
              <a:cs typeface="Arial"/>
            </a:endParaRPr>
          </a:p>
          <a:p>
            <a:pPr marL="38004" algn="ctr">
              <a:spcBef>
                <a:spcPts val="345"/>
              </a:spcBef>
            </a:pPr>
            <a:r>
              <a:rPr sz="2176" spc="113" dirty="0" smtClean="0">
                <a:solidFill>
                  <a:srgbClr val="E32400"/>
                </a:solidFill>
                <a:latin typeface="Comic Sans MS"/>
                <a:cs typeface="Arial"/>
              </a:rPr>
              <a:t>Go</a:t>
            </a:r>
            <a:r>
              <a:rPr sz="2176" spc="54" dirty="0" smtClean="0">
                <a:solidFill>
                  <a:srgbClr val="E32400"/>
                </a:solidFill>
                <a:latin typeface="Arial"/>
                <a:cs typeface="Arial"/>
              </a:rPr>
              <a:t>...</a:t>
            </a:r>
            <a:endParaRPr sz="2176" dirty="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436448" y="219145"/>
            <a:ext cx="1837460" cy="133095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1" name="object 21"/>
          <p:cNvSpPr/>
          <p:nvPr/>
        </p:nvSpPr>
        <p:spPr>
          <a:xfrm>
            <a:off x="5301370" y="451442"/>
            <a:ext cx="115164" cy="20729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2" name="object 22"/>
          <p:cNvSpPr txBox="1"/>
          <p:nvPr/>
        </p:nvSpPr>
        <p:spPr>
          <a:xfrm rot="20100000">
            <a:off x="4215670" y="681863"/>
            <a:ext cx="433664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35"/>
              </a:lnSpc>
            </a:pPr>
            <a:r>
              <a:rPr sz="635" spc="73">
                <a:solidFill>
                  <a:srgbClr val="FFFFFF"/>
                </a:solidFill>
                <a:latin typeface="Arial"/>
                <a:cs typeface="Arial"/>
              </a:rPr>
              <a:t>©</a:t>
            </a:r>
            <a:r>
              <a:rPr sz="635" spc="-77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635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420383" y="1635325"/>
            <a:ext cx="1658358" cy="1013441"/>
          </a:xfrm>
          <a:custGeom>
            <a:avLst/>
            <a:gdLst/>
            <a:ahLst/>
            <a:cxnLst/>
            <a:rect l="l" t="t" r="r" b="b"/>
            <a:pathLst>
              <a:path w="1828800" h="1117600">
                <a:moveTo>
                  <a:pt x="0" y="1117600"/>
                </a:moveTo>
                <a:lnTo>
                  <a:pt x="1828800" y="1117600"/>
                </a:lnTo>
                <a:lnTo>
                  <a:pt x="1828800" y="0"/>
                </a:lnTo>
                <a:lnTo>
                  <a:pt x="0" y="0"/>
                </a:lnTo>
                <a:lnTo>
                  <a:pt x="0" y="1117600"/>
                </a:lnTo>
                <a:close/>
              </a:path>
            </a:pathLst>
          </a:custGeom>
          <a:solidFill>
            <a:srgbClr val="94E3FE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4" name="object 24"/>
          <p:cNvSpPr/>
          <p:nvPr/>
        </p:nvSpPr>
        <p:spPr>
          <a:xfrm>
            <a:off x="7351285" y="1566227"/>
            <a:ext cx="1796554" cy="115163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5" name="object 25"/>
          <p:cNvSpPr txBox="1"/>
          <p:nvPr/>
        </p:nvSpPr>
        <p:spPr>
          <a:xfrm>
            <a:off x="7554619" y="1658358"/>
            <a:ext cx="1390026" cy="8756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264" spc="-86" dirty="0" err="1">
                <a:latin typeface="Comic Sans MS" panose="030F0702030302020204" pitchFamily="66" charset="0"/>
                <a:cs typeface="Arial"/>
              </a:rPr>
              <a:t>E</a:t>
            </a:r>
            <a:r>
              <a:rPr sz="3264" spc="-154" dirty="0" err="1">
                <a:latin typeface="Comic Sans MS" panose="030F0702030302020204" pitchFamily="66" charset="0"/>
                <a:cs typeface="Arial"/>
              </a:rPr>
              <a:t>w</a:t>
            </a:r>
            <a:r>
              <a:rPr sz="3264" dirty="0" err="1">
                <a:latin typeface="Comic Sans MS" panose="030F0702030302020204" pitchFamily="66" charset="0"/>
                <a:cs typeface="Arial"/>
              </a:rPr>
              <a:t>c</a:t>
            </a:r>
            <a:r>
              <a:rPr sz="3264" spc="50" dirty="0" err="1">
                <a:latin typeface="Comic Sans MS" panose="030F0702030302020204" pitchFamily="66" charset="0"/>
                <a:cs typeface="Arial"/>
              </a:rPr>
              <a:t>h</a:t>
            </a:r>
            <a:r>
              <a:rPr sz="3264" spc="18" dirty="0">
                <a:latin typeface="Comic Sans MS" panose="030F0702030302020204" pitchFamily="66" charset="0"/>
                <a:cs typeface="Arial"/>
              </a:rPr>
              <a:t>.</a:t>
            </a:r>
            <a:r>
              <a:rPr sz="3264" spc="95" dirty="0">
                <a:latin typeface="Comic Sans MS" panose="030F0702030302020204" pitchFamily="66" charset="0"/>
                <a:cs typeface="Arial"/>
              </a:rPr>
              <a:t>.</a:t>
            </a:r>
            <a:r>
              <a:rPr sz="3264" spc="100" dirty="0">
                <a:latin typeface="Comic Sans MS" panose="030F0702030302020204" pitchFamily="66" charset="0"/>
                <a:cs typeface="Arial"/>
              </a:rPr>
              <a:t>.</a:t>
            </a:r>
            <a:endParaRPr sz="3264" dirty="0">
              <a:latin typeface="Comic Sans MS" panose="030F0702030302020204" pitchFamily="66" charset="0"/>
              <a:cs typeface="Arial"/>
            </a:endParaRPr>
          </a:p>
          <a:p>
            <a:pPr algn="ctr">
              <a:spcBef>
                <a:spcPts val="345"/>
              </a:spcBef>
            </a:pPr>
            <a:r>
              <a:rPr sz="2176" spc="113" dirty="0" smtClean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Go</a:t>
            </a:r>
            <a:r>
              <a:rPr sz="2176" spc="54" dirty="0" smtClean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...</a:t>
            </a:r>
            <a:endParaRPr sz="2176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731899" y="3991648"/>
            <a:ext cx="2187900" cy="7683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 marR="4607" indent="143955">
              <a:lnSpc>
                <a:spcPct val="110100"/>
              </a:lnSpc>
            </a:pPr>
            <a:r>
              <a:rPr sz="2539" spc="131" dirty="0" err="1">
                <a:latin typeface="Comic Sans MS" panose="030F0702030302020204" pitchFamily="66" charset="0"/>
                <a:cs typeface="Arial"/>
              </a:rPr>
              <a:t>i’r</a:t>
            </a:r>
            <a:r>
              <a:rPr sz="2539" spc="131" dirty="0">
                <a:latin typeface="Comic Sans MS" panose="030F0702030302020204" pitchFamily="66" charset="0"/>
                <a:cs typeface="Arial"/>
              </a:rPr>
              <a:t> </a:t>
            </a:r>
            <a:r>
              <a:rPr sz="2539" spc="50" dirty="0" err="1">
                <a:latin typeface="Comic Sans MS" panose="030F0702030302020204" pitchFamily="66" charset="0"/>
                <a:cs typeface="Arial"/>
              </a:rPr>
              <a:t>dosbarth</a:t>
            </a:r>
            <a:r>
              <a:rPr sz="2539" spc="50" dirty="0">
                <a:latin typeface="Comic Sans MS" panose="030F0702030302020204" pitchFamily="66" charset="0"/>
                <a:cs typeface="Arial"/>
              </a:rPr>
              <a:t>  </a:t>
            </a:r>
            <a:r>
              <a:rPr lang="en-GB" sz="2000" spc="50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to </a:t>
            </a:r>
            <a:r>
              <a:rPr sz="2000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the</a:t>
            </a:r>
            <a:r>
              <a:rPr sz="2000" spc="23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000" spc="-23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classroom</a:t>
            </a:r>
            <a:endParaRPr sz="2000" dirty="0">
              <a:solidFill>
                <a:srgbClr val="FF0000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249977" y="3991648"/>
            <a:ext cx="1775688" cy="7683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9502" marR="4607" indent="-148561">
              <a:lnSpc>
                <a:spcPct val="110100"/>
              </a:lnSpc>
            </a:pPr>
            <a:r>
              <a:rPr sz="2539" spc="131" dirty="0" err="1">
                <a:latin typeface="Comic Sans MS" panose="030F0702030302020204" pitchFamily="66" charset="0"/>
                <a:cs typeface="Arial"/>
              </a:rPr>
              <a:t>i’r</a:t>
            </a:r>
            <a:r>
              <a:rPr sz="2539" spc="5" dirty="0">
                <a:latin typeface="Comic Sans MS" panose="030F0702030302020204" pitchFamily="66" charset="0"/>
                <a:cs typeface="Arial"/>
              </a:rPr>
              <a:t> </a:t>
            </a:r>
            <a:r>
              <a:rPr sz="2539" spc="59" dirty="0" err="1">
                <a:latin typeface="Comic Sans MS" panose="030F0702030302020204" pitchFamily="66" charset="0"/>
                <a:cs typeface="Arial"/>
              </a:rPr>
              <a:t>swyddfa</a:t>
            </a:r>
            <a:r>
              <a:rPr sz="2539" spc="59" dirty="0">
                <a:latin typeface="Comic Sans MS" panose="030F0702030302020204" pitchFamily="66" charset="0"/>
                <a:cs typeface="Arial"/>
              </a:rPr>
              <a:t>  </a:t>
            </a:r>
            <a:r>
              <a:rPr lang="en-GB" sz="2000" spc="59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to </a:t>
            </a:r>
            <a:r>
              <a:rPr sz="2000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the</a:t>
            </a:r>
            <a:r>
              <a:rPr sz="2000" spc="18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000" spc="23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office</a:t>
            </a:r>
            <a:endParaRPr sz="2000" dirty="0">
              <a:solidFill>
                <a:srgbClr val="FF0000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505896" y="3991648"/>
            <a:ext cx="1874194" cy="7683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 marR="4607" indent="17850">
              <a:lnSpc>
                <a:spcPct val="110100"/>
              </a:lnSpc>
            </a:pPr>
            <a:r>
              <a:rPr sz="2539" spc="131" dirty="0" err="1">
                <a:latin typeface="Comic Sans MS" panose="030F0702030302020204" pitchFamily="66" charset="0"/>
                <a:cs typeface="Arial"/>
              </a:rPr>
              <a:t>i’r</a:t>
            </a:r>
            <a:r>
              <a:rPr sz="2539" spc="131" dirty="0">
                <a:latin typeface="Comic Sans MS" panose="030F0702030302020204" pitchFamily="66" charset="0"/>
                <a:cs typeface="Arial"/>
              </a:rPr>
              <a:t> </a:t>
            </a:r>
            <a:r>
              <a:rPr sz="2539" spc="68" dirty="0" err="1">
                <a:latin typeface="Comic Sans MS" panose="030F0702030302020204" pitchFamily="66" charset="0"/>
                <a:cs typeface="Arial"/>
              </a:rPr>
              <a:t>llyfrgell</a:t>
            </a:r>
            <a:r>
              <a:rPr sz="2539" spc="68" dirty="0">
                <a:latin typeface="Comic Sans MS" panose="030F0702030302020204" pitchFamily="66" charset="0"/>
                <a:cs typeface="Arial"/>
              </a:rPr>
              <a:t>  </a:t>
            </a:r>
            <a:r>
              <a:rPr lang="en-GB" sz="2000" spc="68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to </a:t>
            </a:r>
            <a:r>
              <a:rPr sz="2000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the</a:t>
            </a:r>
            <a:r>
              <a:rPr sz="2000" spc="-5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000" spc="109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library</a:t>
            </a:r>
            <a:endParaRPr sz="2000" dirty="0">
              <a:solidFill>
                <a:srgbClr val="FF0000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24027" y="5799672"/>
            <a:ext cx="2183434" cy="7683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2247" marR="4607" indent="-321306">
              <a:lnSpc>
                <a:spcPct val="110100"/>
              </a:lnSpc>
            </a:pPr>
            <a:r>
              <a:rPr lang="en-GB" sz="2539" spc="68" dirty="0" err="1">
                <a:latin typeface="Comic Sans MS" panose="030F0702030302020204" pitchFamily="66" charset="0"/>
                <a:cs typeface="Arial"/>
              </a:rPr>
              <a:t>i</a:t>
            </a:r>
            <a:r>
              <a:rPr lang="en-GB" sz="2539" spc="68" dirty="0" err="1" smtClean="0">
                <a:latin typeface="Comic Sans MS" panose="030F0702030302020204" pitchFamily="66" charset="0"/>
                <a:cs typeface="Arial"/>
              </a:rPr>
              <a:t>’ch</a:t>
            </a:r>
            <a:r>
              <a:rPr lang="en-GB" sz="2539" spc="68" dirty="0" smtClean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39" spc="68" dirty="0" err="1" smtClean="0">
                <a:latin typeface="Comic Sans MS" panose="030F0702030302020204" pitchFamily="66" charset="0"/>
                <a:cs typeface="Arial"/>
              </a:rPr>
              <a:t>seddi</a:t>
            </a:r>
            <a:endParaRPr lang="en-GB" sz="2539" spc="68" dirty="0" smtClean="0">
              <a:latin typeface="Comic Sans MS" panose="030F0702030302020204" pitchFamily="66" charset="0"/>
              <a:cs typeface="Arial"/>
            </a:endParaRPr>
          </a:p>
          <a:p>
            <a:pPr marL="332247" marR="4607" indent="-321306">
              <a:lnSpc>
                <a:spcPct val="110100"/>
              </a:lnSpc>
            </a:pPr>
            <a:r>
              <a:rPr lang="en-GB" sz="2000" spc="154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to </a:t>
            </a:r>
            <a:r>
              <a:rPr lang="en-GB" sz="2000" spc="-73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your chairs</a:t>
            </a:r>
            <a:endParaRPr sz="2000" dirty="0">
              <a:solidFill>
                <a:srgbClr val="FF0000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140133" y="5799672"/>
            <a:ext cx="1779666" cy="7683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2285" marR="4607" indent="-401345">
              <a:lnSpc>
                <a:spcPct val="110100"/>
              </a:lnSpc>
            </a:pPr>
            <a:r>
              <a:rPr sz="2539" spc="68" dirty="0" err="1">
                <a:latin typeface="Comic Sans MS" panose="030F0702030302020204" pitchFamily="66" charset="0"/>
                <a:cs typeface="Arial"/>
              </a:rPr>
              <a:t>i</a:t>
            </a:r>
            <a:r>
              <a:rPr sz="2539" spc="5" dirty="0">
                <a:latin typeface="Comic Sans MS" panose="030F0702030302020204" pitchFamily="66" charset="0"/>
                <a:cs typeface="Arial"/>
              </a:rPr>
              <a:t> </a:t>
            </a:r>
            <a:r>
              <a:rPr sz="2539" spc="50" dirty="0" err="1">
                <a:latin typeface="Comic Sans MS" panose="030F0702030302020204" pitchFamily="66" charset="0"/>
                <a:cs typeface="Arial"/>
              </a:rPr>
              <a:t>chwarae</a:t>
            </a:r>
            <a:r>
              <a:rPr sz="2539" spc="50" dirty="0">
                <a:latin typeface="Comic Sans MS" panose="030F0702030302020204" pitchFamily="66" charset="0"/>
                <a:cs typeface="Arial"/>
              </a:rPr>
              <a:t>  </a:t>
            </a:r>
            <a:r>
              <a:rPr lang="en-GB" sz="2000" spc="50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to </a:t>
            </a:r>
            <a:r>
              <a:rPr sz="2000" spc="103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play</a:t>
            </a:r>
            <a:endParaRPr sz="2000" dirty="0">
              <a:solidFill>
                <a:srgbClr val="FF0000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361753" y="5833710"/>
            <a:ext cx="1663912" cy="8315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2448" dirty="0">
                <a:latin typeface="Comic Sans MS" panose="030F0702030302020204" pitchFamily="66" charset="0"/>
                <a:cs typeface="Comic Sans MS"/>
              </a:rPr>
              <a:t>a</a:t>
            </a:r>
            <a:r>
              <a:rPr sz="2448" dirty="0" err="1" smtClean="0">
                <a:latin typeface="Comic Sans MS" panose="030F0702030302020204" pitchFamily="66" charset="0"/>
                <a:cs typeface="Comic Sans MS"/>
              </a:rPr>
              <a:t>llan</a:t>
            </a:r>
            <a:r>
              <a:rPr lang="en-GB" sz="2448" dirty="0" smtClean="0">
                <a:latin typeface="Comic Sans MS" panose="030F0702030302020204" pitchFamily="66" charset="0"/>
                <a:cs typeface="Comic Sans MS"/>
              </a:rPr>
              <a:t> / mas</a:t>
            </a:r>
            <a:endParaRPr sz="2448" dirty="0">
              <a:latin typeface="Comic Sans MS" panose="030F0702030302020204" pitchFamily="66" charset="0"/>
              <a:cs typeface="Comic Sans MS"/>
            </a:endParaRPr>
          </a:p>
          <a:p>
            <a:pPr algn="ctr">
              <a:spcBef>
                <a:spcPts val="458"/>
              </a:spcBef>
            </a:pPr>
            <a:r>
              <a:rPr sz="2539" spc="23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out</a:t>
            </a:r>
            <a:endParaRPr sz="2539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574091" y="5799856"/>
            <a:ext cx="1682020" cy="7683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0251" marR="4607" indent="-359310">
              <a:lnSpc>
                <a:spcPct val="110100"/>
              </a:lnSpc>
            </a:pPr>
            <a:r>
              <a:rPr sz="2539" spc="68" dirty="0" err="1">
                <a:latin typeface="Comic Sans MS" panose="030F0702030302020204" pitchFamily="66" charset="0"/>
                <a:cs typeface="Arial"/>
              </a:rPr>
              <a:t>i</a:t>
            </a:r>
            <a:r>
              <a:rPr sz="2539" spc="-14" dirty="0">
                <a:latin typeface="Comic Sans MS" panose="030F0702030302020204" pitchFamily="66" charset="0"/>
                <a:cs typeface="Arial"/>
              </a:rPr>
              <a:t> </a:t>
            </a:r>
            <a:r>
              <a:rPr sz="2539" spc="73" dirty="0" err="1">
                <a:latin typeface="Comic Sans MS" panose="030F0702030302020204" pitchFamily="66" charset="0"/>
                <a:cs typeface="Arial"/>
              </a:rPr>
              <a:t>ddarllen</a:t>
            </a:r>
            <a:r>
              <a:rPr sz="2539" spc="73" dirty="0">
                <a:latin typeface="Comic Sans MS" panose="030F0702030302020204" pitchFamily="66" charset="0"/>
                <a:cs typeface="Arial"/>
              </a:rPr>
              <a:t>  </a:t>
            </a:r>
            <a:r>
              <a:rPr lang="en-GB" sz="2000" spc="73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to </a:t>
            </a:r>
            <a:r>
              <a:rPr sz="2000" spc="73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read</a:t>
            </a:r>
            <a:endParaRPr sz="2000" dirty="0">
              <a:solidFill>
                <a:srgbClr val="FF0000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673713" y="2904429"/>
            <a:ext cx="1497128" cy="104799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4" name="object 34"/>
          <p:cNvSpPr/>
          <p:nvPr/>
        </p:nvSpPr>
        <p:spPr>
          <a:xfrm>
            <a:off x="1950106" y="3028806"/>
            <a:ext cx="944343" cy="357008"/>
          </a:xfrm>
          <a:custGeom>
            <a:avLst/>
            <a:gdLst/>
            <a:ahLst/>
            <a:cxnLst/>
            <a:rect l="l" t="t" r="r" b="b"/>
            <a:pathLst>
              <a:path w="1041400" h="393700">
                <a:moveTo>
                  <a:pt x="0" y="393700"/>
                </a:moveTo>
                <a:lnTo>
                  <a:pt x="1041400" y="393700"/>
                </a:lnTo>
                <a:lnTo>
                  <a:pt x="1041400" y="0"/>
                </a:lnTo>
                <a:lnTo>
                  <a:pt x="0" y="0"/>
                </a:lnTo>
                <a:lnTo>
                  <a:pt x="0" y="393700"/>
                </a:lnTo>
                <a:close/>
              </a:path>
            </a:pathLst>
          </a:custGeom>
          <a:solidFill>
            <a:srgbClr val="FFEE5B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5" name="object 35"/>
          <p:cNvSpPr/>
          <p:nvPr/>
        </p:nvSpPr>
        <p:spPr>
          <a:xfrm>
            <a:off x="4023053" y="2927462"/>
            <a:ext cx="1439547" cy="101344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6" name="object 36"/>
          <p:cNvSpPr/>
          <p:nvPr/>
        </p:nvSpPr>
        <p:spPr>
          <a:xfrm>
            <a:off x="1915557" y="4954343"/>
            <a:ext cx="1209219" cy="85221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7" name="object 37"/>
          <p:cNvSpPr/>
          <p:nvPr/>
        </p:nvSpPr>
        <p:spPr>
          <a:xfrm>
            <a:off x="6579688" y="2858364"/>
            <a:ext cx="1001924" cy="114012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8" name="object 38"/>
          <p:cNvSpPr/>
          <p:nvPr/>
        </p:nvSpPr>
        <p:spPr>
          <a:xfrm>
            <a:off x="8572020" y="2985044"/>
            <a:ext cx="1428030" cy="99040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9" name="object 39"/>
          <p:cNvSpPr/>
          <p:nvPr/>
        </p:nvSpPr>
        <p:spPr>
          <a:xfrm>
            <a:off x="4230348" y="4862213"/>
            <a:ext cx="1209219" cy="104799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0" name="object 40"/>
          <p:cNvSpPr/>
          <p:nvPr/>
        </p:nvSpPr>
        <p:spPr>
          <a:xfrm>
            <a:off x="6314811" y="4885245"/>
            <a:ext cx="1543194" cy="99040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1" name="object 41"/>
          <p:cNvSpPr/>
          <p:nvPr/>
        </p:nvSpPr>
        <p:spPr>
          <a:xfrm>
            <a:off x="8537471" y="4873729"/>
            <a:ext cx="1497128" cy="101344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2" name="object 42"/>
          <p:cNvSpPr/>
          <p:nvPr/>
        </p:nvSpPr>
        <p:spPr>
          <a:xfrm>
            <a:off x="3259502" y="1603079"/>
            <a:ext cx="457434" cy="1092903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3" name="object 43"/>
          <p:cNvSpPr/>
          <p:nvPr/>
        </p:nvSpPr>
        <p:spPr>
          <a:xfrm>
            <a:off x="6580619" y="1591801"/>
            <a:ext cx="380533" cy="106719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4" name="object 44"/>
          <p:cNvSpPr/>
          <p:nvPr/>
        </p:nvSpPr>
        <p:spPr>
          <a:xfrm>
            <a:off x="7090609" y="1642039"/>
            <a:ext cx="498749" cy="100998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5" name="object 45"/>
          <p:cNvSpPr/>
          <p:nvPr/>
        </p:nvSpPr>
        <p:spPr>
          <a:xfrm>
            <a:off x="6787067" y="1761095"/>
            <a:ext cx="464623" cy="93133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1834514" y="1262579"/>
            <a:ext cx="609600" cy="6096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1025822" y="3207310"/>
            <a:ext cx="609600" cy="609600"/>
          </a:xfrm>
          <a:prstGeom prst="rect">
            <a:avLst/>
          </a:prstGeom>
        </p:spPr>
      </p:pic>
      <p:pic>
        <p:nvPicPr>
          <p:cNvPr id="4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3447234" y="3312950"/>
            <a:ext cx="609600" cy="609600"/>
          </a:xfrm>
          <a:prstGeom prst="rect">
            <a:avLst/>
          </a:prstGeom>
        </p:spPr>
      </p:pic>
      <p:pic>
        <p:nvPicPr>
          <p:cNvPr id="47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6010011" y="3397283"/>
            <a:ext cx="609600" cy="609600"/>
          </a:xfrm>
          <a:prstGeom prst="rect">
            <a:avLst/>
          </a:prstGeom>
        </p:spPr>
      </p:pic>
      <p:pic>
        <p:nvPicPr>
          <p:cNvPr id="48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7996970" y="3502966"/>
            <a:ext cx="609600" cy="609600"/>
          </a:xfrm>
          <a:prstGeom prst="rect">
            <a:avLst/>
          </a:prstGeom>
        </p:spPr>
      </p:pic>
      <p:pic>
        <p:nvPicPr>
          <p:cNvPr id="49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1271024" y="5190072"/>
            <a:ext cx="609600" cy="609600"/>
          </a:xfrm>
          <a:prstGeom prst="rect">
            <a:avLst/>
          </a:prstGeom>
        </p:spPr>
      </p:pic>
      <p:pic>
        <p:nvPicPr>
          <p:cNvPr id="50" name="Recorded Soun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3620748" y="5300529"/>
            <a:ext cx="609600" cy="609600"/>
          </a:xfrm>
          <a:prstGeom prst="rect">
            <a:avLst/>
          </a:prstGeom>
        </p:spPr>
      </p:pic>
      <p:pic>
        <p:nvPicPr>
          <p:cNvPr id="51" name="Recorded Sound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5870503" y="5430139"/>
            <a:ext cx="609600" cy="609600"/>
          </a:xfrm>
          <a:prstGeom prst="rect">
            <a:avLst/>
          </a:prstGeom>
        </p:spPr>
      </p:pic>
      <p:pic>
        <p:nvPicPr>
          <p:cNvPr id="52" name="Recorded Sound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8065011" y="54301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4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7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79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573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97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475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53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433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61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40</TotalTime>
  <Words>280</Words>
  <Application>Microsoft Office PowerPoint</Application>
  <PresentationFormat>Widescreen</PresentationFormat>
  <Paragraphs>77</Paragraphs>
  <Slides>4</Slides>
  <Notes>1</Notes>
  <HiddenSlides>0</HiddenSlides>
  <MMClips>33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4" baseType="lpstr">
      <vt:lpstr>Arial</vt:lpstr>
      <vt:lpstr>Calibri</vt:lpstr>
      <vt:lpstr>Century Gothic</vt:lpstr>
      <vt:lpstr>Comic Sans MS</vt:lpstr>
      <vt:lpstr>Courier New</vt:lpstr>
      <vt:lpstr>Palatino Linotype</vt:lpstr>
      <vt:lpstr>Times New Roman</vt:lpstr>
      <vt:lpstr>Tw Cen MT</vt:lpstr>
      <vt:lpstr>Droplet</vt:lpstr>
      <vt:lpstr>Executive</vt:lpstr>
      <vt:lpstr>PowerPoint Presentation</vt:lpstr>
      <vt:lpstr>Gwers 4                Gorchmynion</vt:lpstr>
      <vt:lpstr>Ga i…?</vt:lpstr>
      <vt:lpstr>Ewch…</vt:lpstr>
    </vt:vector>
  </TitlesOfParts>
  <Company>Caerphilly CBC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Gwers 4                Gorchmynion</dc:title>
  <dc:creator>owenl@learning.local</dc:creator>
  <cp:lastModifiedBy>owenl@learning.local</cp:lastModifiedBy>
  <cp:revision>7</cp:revision>
  <dcterms:created xsi:type="dcterms:W3CDTF">2021-07-20T13:04:51Z</dcterms:created>
  <dcterms:modified xsi:type="dcterms:W3CDTF">2021-11-18T11:15:44Z</dcterms:modified>
</cp:coreProperties>
</file>