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258" r:id="rId2"/>
    <p:sldId id="257" r:id="rId3"/>
    <p:sldId id="259" r:id="rId4"/>
    <p:sldId id="260" r:id="rId5"/>
    <p:sldId id="261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D00031-FAAA-4F52-85A4-554EFBD76F64}" type="datetimeFigureOut">
              <a:rPr lang="en-GB" smtClean="0"/>
              <a:t>21/10/2021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DA5B07-A1B4-4879-A087-1BF5B492CE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488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AE3DB-C974-464A-B579-18BEAF05CDE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9527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AE3DB-C974-464A-B579-18BEAF05CDE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4493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3725E-321F-4ADD-A05D-8C2C878D8558}" type="datetimeFigureOut">
              <a:rPr lang="en-GB" smtClean="0"/>
              <a:t>21/10/2021</a:t>
            </a:fld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DF5BAE-FF16-483D-AB2A-192A5CA8337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3725E-321F-4ADD-A05D-8C2C878D8558}" type="datetimeFigureOut">
              <a:rPr lang="en-GB" smtClean="0"/>
              <a:t>21/10/2021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F5BAE-FF16-483D-AB2A-192A5CA8337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3725E-321F-4ADD-A05D-8C2C878D8558}" type="datetimeFigureOut">
              <a:rPr lang="en-GB" smtClean="0"/>
              <a:t>21/10/2021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F5BAE-FF16-483D-AB2A-192A5CA8337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3725E-321F-4ADD-A05D-8C2C878D8558}" type="datetimeFigureOut">
              <a:rPr lang="en-GB" smtClean="0"/>
              <a:t>21/10/2021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F5BAE-FF16-483D-AB2A-192A5CA8337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3725E-321F-4ADD-A05D-8C2C878D8558}" type="datetimeFigureOut">
              <a:rPr lang="en-GB" smtClean="0"/>
              <a:t>21/10/2021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F5BAE-FF16-483D-AB2A-192A5CA8337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3725E-321F-4ADD-A05D-8C2C878D8558}" type="datetimeFigureOut">
              <a:rPr lang="en-GB" smtClean="0"/>
              <a:t>21/10/2021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F5BAE-FF16-483D-AB2A-192A5CA8337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3725E-321F-4ADD-A05D-8C2C878D8558}" type="datetimeFigureOut">
              <a:rPr lang="en-GB" smtClean="0"/>
              <a:t>21/10/2021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F5BAE-FF16-483D-AB2A-192A5CA83375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3725E-321F-4ADD-A05D-8C2C878D8558}" type="datetimeFigureOut">
              <a:rPr lang="en-GB" smtClean="0"/>
              <a:t>21/10/2021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F5BAE-FF16-483D-AB2A-192A5CA8337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3725E-321F-4ADD-A05D-8C2C878D8558}" type="datetimeFigureOut">
              <a:rPr lang="en-GB" smtClean="0"/>
              <a:t>21/10/2021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F5BAE-FF16-483D-AB2A-192A5CA8337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3725E-321F-4ADD-A05D-8C2C878D8558}" type="datetimeFigureOut">
              <a:rPr lang="en-GB" smtClean="0"/>
              <a:t>21/10/2021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F5BAE-FF16-483D-AB2A-192A5CA8337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3725E-321F-4ADD-A05D-8C2C878D8558}" type="datetimeFigureOut">
              <a:rPr lang="en-GB" smtClean="0"/>
              <a:t>21/10/2021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F5BAE-FF16-483D-AB2A-192A5CA8337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CD83725E-321F-4ADD-A05D-8C2C878D8558}" type="datetimeFigureOut">
              <a:rPr lang="en-GB" smtClean="0"/>
              <a:t>21/10/2021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7DF5BAE-FF16-483D-AB2A-192A5CA8337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4.png"/><Relationship Id="rId26" Type="http://schemas.openxmlformats.org/officeDocument/2006/relationships/image" Target="../media/image9.png"/><Relationship Id="rId21" Type="http://schemas.openxmlformats.org/officeDocument/2006/relationships/image" Target="../media/image17.png"/><Relationship Id="rId34" Type="http://schemas.openxmlformats.org/officeDocument/2006/relationships/image" Target="../media/image29.jpg"/><Relationship Id="rId7" Type="http://schemas.microsoft.com/office/2007/relationships/media" Target="../media/media5.m4a"/><Relationship Id="rId12" Type="http://schemas.openxmlformats.org/officeDocument/2006/relationships/audio" Target="../media/media7.m4a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33" Type="http://schemas.openxmlformats.org/officeDocument/2006/relationships/image" Target="../media/image28.png"/><Relationship Id="rId38" Type="http://schemas.openxmlformats.org/officeDocument/2006/relationships/image" Target="../media/image10.png"/><Relationship Id="rId2" Type="http://schemas.openxmlformats.org/officeDocument/2006/relationships/audio" Target="../media/media2.m4a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29" Type="http://schemas.openxmlformats.org/officeDocument/2006/relationships/image" Target="../media/image24.png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11" Type="http://schemas.microsoft.com/office/2007/relationships/media" Target="../media/media7.m4a"/><Relationship Id="rId24" Type="http://schemas.openxmlformats.org/officeDocument/2006/relationships/image" Target="../media/image20.png"/><Relationship Id="rId32" Type="http://schemas.openxmlformats.org/officeDocument/2006/relationships/image" Target="../media/image27.jpg"/><Relationship Id="rId37" Type="http://schemas.openxmlformats.org/officeDocument/2006/relationships/image" Target="../media/image32.png"/><Relationship Id="rId5" Type="http://schemas.microsoft.com/office/2007/relationships/media" Target="../media/media4.m4a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28" Type="http://schemas.openxmlformats.org/officeDocument/2006/relationships/image" Target="../media/image23.png"/><Relationship Id="rId36" Type="http://schemas.openxmlformats.org/officeDocument/2006/relationships/image" Target="../media/image31.jpg"/><Relationship Id="rId10" Type="http://schemas.openxmlformats.org/officeDocument/2006/relationships/audio" Target="../media/media6.m4a"/><Relationship Id="rId19" Type="http://schemas.openxmlformats.org/officeDocument/2006/relationships/image" Target="../media/image15.png"/><Relationship Id="rId31" Type="http://schemas.openxmlformats.org/officeDocument/2006/relationships/image" Target="../media/image26.png"/><Relationship Id="rId4" Type="http://schemas.openxmlformats.org/officeDocument/2006/relationships/audio" Target="../media/media3.m4a"/><Relationship Id="rId9" Type="http://schemas.microsoft.com/office/2007/relationships/media" Target="../media/media6.m4a"/><Relationship Id="rId14" Type="http://schemas.openxmlformats.org/officeDocument/2006/relationships/notesSlide" Target="../notesSlides/notesSlide2.xml"/><Relationship Id="rId22" Type="http://schemas.openxmlformats.org/officeDocument/2006/relationships/image" Target="../media/image18.png"/><Relationship Id="rId27" Type="http://schemas.openxmlformats.org/officeDocument/2006/relationships/image" Target="../media/image22.png"/><Relationship Id="rId30" Type="http://schemas.openxmlformats.org/officeDocument/2006/relationships/image" Target="../media/image25.jpg"/><Relationship Id="rId35" Type="http://schemas.openxmlformats.org/officeDocument/2006/relationships/image" Target="../media/image30.png"/><Relationship Id="rId8" Type="http://schemas.openxmlformats.org/officeDocument/2006/relationships/audio" Target="../media/media5.m4a"/><Relationship Id="rId3" Type="http://schemas.microsoft.com/office/2007/relationships/media" Target="../media/media3.m4a"/></Relationships>
</file>

<file path=ppt/slides/_rels/slide3.xml.rels><?xml version="1.0" encoding="UTF-8" standalone="yes"?>
<Relationships xmlns="http://schemas.openxmlformats.org/package/2006/relationships"><Relationship Id="rId13" Type="http://schemas.microsoft.com/office/2007/relationships/media" Target="../media/media14.m4a"/><Relationship Id="rId18" Type="http://schemas.openxmlformats.org/officeDocument/2006/relationships/audio" Target="../media/media16.m4a"/><Relationship Id="rId26" Type="http://schemas.openxmlformats.org/officeDocument/2006/relationships/image" Target="../media/image33.png"/><Relationship Id="rId39" Type="http://schemas.openxmlformats.org/officeDocument/2006/relationships/image" Target="../media/image40.png"/><Relationship Id="rId21" Type="http://schemas.openxmlformats.org/officeDocument/2006/relationships/slideLayout" Target="../slideLayouts/slideLayout2.xml"/><Relationship Id="rId34" Type="http://schemas.openxmlformats.org/officeDocument/2006/relationships/image" Target="../media/image35.png"/><Relationship Id="rId42" Type="http://schemas.openxmlformats.org/officeDocument/2006/relationships/image" Target="../media/image43.png"/><Relationship Id="rId47" Type="http://schemas.openxmlformats.org/officeDocument/2006/relationships/image" Target="../media/image47.png"/><Relationship Id="rId7" Type="http://schemas.microsoft.com/office/2007/relationships/media" Target="../media/media11.m4a"/><Relationship Id="rId2" Type="http://schemas.openxmlformats.org/officeDocument/2006/relationships/audio" Target="../media/media8.m4a"/><Relationship Id="rId16" Type="http://schemas.openxmlformats.org/officeDocument/2006/relationships/audio" Target="../media/media15.m4a"/><Relationship Id="rId29" Type="http://schemas.openxmlformats.org/officeDocument/2006/relationships/image" Target="../media/image18.png"/><Relationship Id="rId1" Type="http://schemas.microsoft.com/office/2007/relationships/media" Target="../media/media8.m4a"/><Relationship Id="rId6" Type="http://schemas.openxmlformats.org/officeDocument/2006/relationships/audio" Target="../media/media10.m4a"/><Relationship Id="rId11" Type="http://schemas.microsoft.com/office/2007/relationships/media" Target="../media/media13.m4a"/><Relationship Id="rId24" Type="http://schemas.openxmlformats.org/officeDocument/2006/relationships/image" Target="../media/image13.png"/><Relationship Id="rId32" Type="http://schemas.openxmlformats.org/officeDocument/2006/relationships/image" Target="../media/image22.png"/><Relationship Id="rId37" Type="http://schemas.openxmlformats.org/officeDocument/2006/relationships/image" Target="../media/image38.png"/><Relationship Id="rId40" Type="http://schemas.openxmlformats.org/officeDocument/2006/relationships/image" Target="../media/image41.png"/><Relationship Id="rId45" Type="http://schemas.openxmlformats.org/officeDocument/2006/relationships/image" Target="../media/image45.png"/><Relationship Id="rId5" Type="http://schemas.microsoft.com/office/2007/relationships/media" Target="../media/media10.m4a"/><Relationship Id="rId15" Type="http://schemas.microsoft.com/office/2007/relationships/media" Target="../media/media15.m4a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37.png"/><Relationship Id="rId10" Type="http://schemas.openxmlformats.org/officeDocument/2006/relationships/audio" Target="../media/media12.m4a"/><Relationship Id="rId19" Type="http://schemas.microsoft.com/office/2007/relationships/media" Target="../media/media17.m4a"/><Relationship Id="rId31" Type="http://schemas.openxmlformats.org/officeDocument/2006/relationships/image" Target="../media/image20.png"/><Relationship Id="rId44" Type="http://schemas.openxmlformats.org/officeDocument/2006/relationships/image" Target="../media/image9.png"/><Relationship Id="rId4" Type="http://schemas.openxmlformats.org/officeDocument/2006/relationships/audio" Target="../media/media9.m4a"/><Relationship Id="rId9" Type="http://schemas.microsoft.com/office/2007/relationships/media" Target="../media/media12.m4a"/><Relationship Id="rId14" Type="http://schemas.openxmlformats.org/officeDocument/2006/relationships/audio" Target="../media/media14.m4a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36.png"/><Relationship Id="rId43" Type="http://schemas.openxmlformats.org/officeDocument/2006/relationships/image" Target="../media/image44.png"/><Relationship Id="rId48" Type="http://schemas.openxmlformats.org/officeDocument/2006/relationships/image" Target="../media/image10.png"/><Relationship Id="rId8" Type="http://schemas.openxmlformats.org/officeDocument/2006/relationships/audio" Target="../media/media11.m4a"/><Relationship Id="rId3" Type="http://schemas.microsoft.com/office/2007/relationships/media" Target="../media/media9.m4a"/><Relationship Id="rId12" Type="http://schemas.openxmlformats.org/officeDocument/2006/relationships/audio" Target="../media/media13.m4a"/><Relationship Id="rId17" Type="http://schemas.microsoft.com/office/2007/relationships/media" Target="../media/media16.m4a"/><Relationship Id="rId25" Type="http://schemas.openxmlformats.org/officeDocument/2006/relationships/image" Target="../media/image14.png"/><Relationship Id="rId33" Type="http://schemas.openxmlformats.org/officeDocument/2006/relationships/image" Target="../media/image34.png"/><Relationship Id="rId38" Type="http://schemas.openxmlformats.org/officeDocument/2006/relationships/image" Target="../media/image39.png"/><Relationship Id="rId46" Type="http://schemas.openxmlformats.org/officeDocument/2006/relationships/image" Target="../media/image46.png"/><Relationship Id="rId20" Type="http://schemas.openxmlformats.org/officeDocument/2006/relationships/audio" Target="../media/media17.m4a"/><Relationship Id="rId41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13" Type="http://schemas.microsoft.com/office/2007/relationships/media" Target="../media/media24.m4a"/><Relationship Id="rId18" Type="http://schemas.openxmlformats.org/officeDocument/2006/relationships/image" Target="../media/image11.png"/><Relationship Id="rId26" Type="http://schemas.openxmlformats.org/officeDocument/2006/relationships/image" Target="../media/image19.png"/><Relationship Id="rId39" Type="http://schemas.openxmlformats.org/officeDocument/2006/relationships/image" Target="../media/image9.png"/><Relationship Id="rId21" Type="http://schemas.openxmlformats.org/officeDocument/2006/relationships/image" Target="../media/image14.png"/><Relationship Id="rId34" Type="http://schemas.openxmlformats.org/officeDocument/2006/relationships/image" Target="../media/image40.png"/><Relationship Id="rId42" Type="http://schemas.openxmlformats.org/officeDocument/2006/relationships/image" Target="../media/image47.png"/><Relationship Id="rId7" Type="http://schemas.microsoft.com/office/2007/relationships/media" Target="../media/media21.m4a"/><Relationship Id="rId2" Type="http://schemas.openxmlformats.org/officeDocument/2006/relationships/audio" Target="../media/media18.m4a"/><Relationship Id="rId16" Type="http://schemas.openxmlformats.org/officeDocument/2006/relationships/audio" Target="../media/media25.m4a"/><Relationship Id="rId20" Type="http://schemas.openxmlformats.org/officeDocument/2006/relationships/image" Target="../media/image13.png"/><Relationship Id="rId29" Type="http://schemas.openxmlformats.org/officeDocument/2006/relationships/image" Target="../media/image35.png"/><Relationship Id="rId41" Type="http://schemas.openxmlformats.org/officeDocument/2006/relationships/image" Target="../media/image46.png"/><Relationship Id="rId1" Type="http://schemas.microsoft.com/office/2007/relationships/media" Target="../media/media18.m4a"/><Relationship Id="rId6" Type="http://schemas.openxmlformats.org/officeDocument/2006/relationships/audio" Target="../media/media20.m4a"/><Relationship Id="rId11" Type="http://schemas.microsoft.com/office/2007/relationships/media" Target="../media/media23.m4a"/><Relationship Id="rId24" Type="http://schemas.openxmlformats.org/officeDocument/2006/relationships/image" Target="../media/image17.png"/><Relationship Id="rId32" Type="http://schemas.openxmlformats.org/officeDocument/2006/relationships/image" Target="../media/image38.png"/><Relationship Id="rId37" Type="http://schemas.openxmlformats.org/officeDocument/2006/relationships/image" Target="../media/image43.png"/><Relationship Id="rId40" Type="http://schemas.openxmlformats.org/officeDocument/2006/relationships/image" Target="../media/image45.png"/><Relationship Id="rId5" Type="http://schemas.microsoft.com/office/2007/relationships/media" Target="../media/media20.m4a"/><Relationship Id="rId15" Type="http://schemas.microsoft.com/office/2007/relationships/media" Target="../media/media25.m4a"/><Relationship Id="rId23" Type="http://schemas.openxmlformats.org/officeDocument/2006/relationships/image" Target="../media/image16.png"/><Relationship Id="rId28" Type="http://schemas.openxmlformats.org/officeDocument/2006/relationships/image" Target="../media/image34.png"/><Relationship Id="rId36" Type="http://schemas.openxmlformats.org/officeDocument/2006/relationships/image" Target="../media/image42.png"/><Relationship Id="rId10" Type="http://schemas.openxmlformats.org/officeDocument/2006/relationships/audio" Target="../media/media22.m4a"/><Relationship Id="rId19" Type="http://schemas.openxmlformats.org/officeDocument/2006/relationships/image" Target="../media/image12.png"/><Relationship Id="rId31" Type="http://schemas.openxmlformats.org/officeDocument/2006/relationships/image" Target="../media/image37.png"/><Relationship Id="rId4" Type="http://schemas.openxmlformats.org/officeDocument/2006/relationships/audio" Target="../media/media19.m4a"/><Relationship Id="rId9" Type="http://schemas.microsoft.com/office/2007/relationships/media" Target="../media/media22.m4a"/><Relationship Id="rId14" Type="http://schemas.openxmlformats.org/officeDocument/2006/relationships/audio" Target="../media/media24.m4a"/><Relationship Id="rId22" Type="http://schemas.openxmlformats.org/officeDocument/2006/relationships/image" Target="../media/image33.png"/><Relationship Id="rId27" Type="http://schemas.openxmlformats.org/officeDocument/2006/relationships/image" Target="../media/image20.png"/><Relationship Id="rId30" Type="http://schemas.openxmlformats.org/officeDocument/2006/relationships/image" Target="../media/image36.png"/><Relationship Id="rId35" Type="http://schemas.openxmlformats.org/officeDocument/2006/relationships/image" Target="../media/image41.png"/><Relationship Id="rId43" Type="http://schemas.openxmlformats.org/officeDocument/2006/relationships/image" Target="../media/image10.png"/><Relationship Id="rId8" Type="http://schemas.openxmlformats.org/officeDocument/2006/relationships/audio" Target="../media/media21.m4a"/><Relationship Id="rId3" Type="http://schemas.microsoft.com/office/2007/relationships/media" Target="../media/media19.m4a"/><Relationship Id="rId12" Type="http://schemas.openxmlformats.org/officeDocument/2006/relationships/audio" Target="../media/media23.m4a"/><Relationship Id="rId17" Type="http://schemas.openxmlformats.org/officeDocument/2006/relationships/slideLayout" Target="../slideLayouts/slideLayout2.xml"/><Relationship Id="rId25" Type="http://schemas.openxmlformats.org/officeDocument/2006/relationships/image" Target="../media/image18.png"/><Relationship Id="rId33" Type="http://schemas.openxmlformats.org/officeDocument/2006/relationships/image" Target="../media/image39.png"/><Relationship Id="rId38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29.m4a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10.png"/><Relationship Id="rId3" Type="http://schemas.microsoft.com/office/2007/relationships/media" Target="../media/media27.m4a"/><Relationship Id="rId21" Type="http://schemas.openxmlformats.org/officeDocument/2006/relationships/image" Target="../media/image20.png"/><Relationship Id="rId7" Type="http://schemas.microsoft.com/office/2007/relationships/media" Target="../media/media29.m4a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9.png"/><Relationship Id="rId2" Type="http://schemas.openxmlformats.org/officeDocument/2006/relationships/audio" Target="../media/media26.m4a"/><Relationship Id="rId16" Type="http://schemas.openxmlformats.org/officeDocument/2006/relationships/image" Target="../media/image48.png"/><Relationship Id="rId20" Type="http://schemas.openxmlformats.org/officeDocument/2006/relationships/image" Target="../media/image19.png"/><Relationship Id="rId1" Type="http://schemas.microsoft.com/office/2007/relationships/media" Target="../media/media26.m4a"/><Relationship Id="rId6" Type="http://schemas.openxmlformats.org/officeDocument/2006/relationships/audio" Target="../media/media28.m4a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50.png"/><Relationship Id="rId5" Type="http://schemas.microsoft.com/office/2007/relationships/media" Target="../media/media28.m4a"/><Relationship Id="rId15" Type="http://schemas.openxmlformats.org/officeDocument/2006/relationships/image" Target="../media/image14.png"/><Relationship Id="rId23" Type="http://schemas.openxmlformats.org/officeDocument/2006/relationships/image" Target="../media/image49.png"/><Relationship Id="rId10" Type="http://schemas.openxmlformats.org/officeDocument/2006/relationships/audio" Target="../media/media30.m4a"/><Relationship Id="rId19" Type="http://schemas.openxmlformats.org/officeDocument/2006/relationships/image" Target="../media/image18.png"/><Relationship Id="rId4" Type="http://schemas.openxmlformats.org/officeDocument/2006/relationships/audio" Target="../media/media27.m4a"/><Relationship Id="rId9" Type="http://schemas.microsoft.com/office/2007/relationships/media" Target="../media/media30.m4a"/><Relationship Id="rId14" Type="http://schemas.openxmlformats.org/officeDocument/2006/relationships/image" Target="../media/image13.png"/><Relationship Id="rId2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7525881" y="138197"/>
            <a:ext cx="1248884" cy="65643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 txBox="1"/>
          <p:nvPr/>
        </p:nvSpPr>
        <p:spPr>
          <a:xfrm>
            <a:off x="7641118" y="334867"/>
            <a:ext cx="1051570" cy="6194657"/>
          </a:xfrm>
          <a:prstGeom prst="rect">
            <a:avLst/>
          </a:prstGeom>
        </p:spPr>
        <p:txBody>
          <a:bodyPr vert="vert270" wrap="square" lIns="0" tIns="8349" rIns="0" bIns="0" rtlCol="0">
            <a:spAutoFit/>
          </a:bodyPr>
          <a:lstStyle/>
          <a:p>
            <a:pPr marL="802584" marR="4453" indent="-792010">
              <a:lnSpc>
                <a:spcPts val="4120"/>
              </a:lnSpc>
              <a:spcBef>
                <a:spcPts val="66"/>
              </a:spcBef>
            </a:pP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3200" spc="9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aid</a:t>
            </a:r>
            <a:r>
              <a:rPr sz="3200" spc="9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8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200" spc="9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use</a:t>
            </a:r>
            <a:r>
              <a:rPr sz="3200" spc="9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3200" spc="96" dirty="0">
                <a:solidFill>
                  <a:srgbClr val="FFFFFF"/>
                </a:solidFill>
                <a:latin typeface="Arial"/>
                <a:cs typeface="Arial"/>
              </a:rPr>
              <a:t>Everyday</a:t>
            </a:r>
            <a:r>
              <a:rPr sz="3200" spc="9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184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elsh</a:t>
            </a:r>
            <a:r>
              <a:rPr sz="3200" spc="9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in a</a:t>
            </a:r>
            <a:r>
              <a:rPr sz="3200" spc="9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3200" spc="44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ima</a:t>
            </a:r>
            <a:r>
              <a:rPr sz="3200" spc="136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3200" spc="9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200" spc="79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200" spc="-4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ool</a:t>
            </a:r>
            <a:r>
              <a:rPr sz="3200" spc="9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200" spc="26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spc="-4" dirty="0">
                <a:solidFill>
                  <a:srgbClr val="FFFFFF"/>
                </a:solidFill>
                <a:latin typeface="Arial"/>
                <a:cs typeface="Arial"/>
              </a:rPr>
              <a:t>tt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spc="-4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endParaRPr sz="3200" dirty="0">
              <a:latin typeface="Arial"/>
              <a:cs typeface="Arial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43958" y="142756"/>
            <a:ext cx="7192783" cy="5725990"/>
            <a:chOff x="456921" y="152400"/>
            <a:chExt cx="8411560" cy="6314494"/>
          </a:xfrm>
        </p:grpSpPr>
        <p:grpSp>
          <p:nvGrpSpPr>
            <p:cNvPr id="25" name="Group 24"/>
            <p:cNvGrpSpPr/>
            <p:nvPr/>
          </p:nvGrpSpPr>
          <p:grpSpPr>
            <a:xfrm>
              <a:off x="456921" y="152400"/>
              <a:ext cx="6951196" cy="6314494"/>
              <a:chOff x="582831" y="-28575"/>
              <a:chExt cx="6951196" cy="6314494"/>
            </a:xfrm>
          </p:grpSpPr>
          <p:sp>
            <p:nvSpPr>
              <p:cNvPr id="2" name="object 2"/>
              <p:cNvSpPr/>
              <p:nvPr/>
            </p:nvSpPr>
            <p:spPr>
              <a:xfrm>
                <a:off x="582831" y="-28575"/>
                <a:ext cx="6951196" cy="6314494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3" name="object 3"/>
              <p:cNvSpPr/>
              <p:nvPr/>
            </p:nvSpPr>
            <p:spPr>
              <a:xfrm>
                <a:off x="817265" y="4089820"/>
                <a:ext cx="5387898" cy="1853342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6" name="object 6"/>
              <p:cNvSpPr/>
              <p:nvPr/>
            </p:nvSpPr>
            <p:spPr>
              <a:xfrm>
                <a:off x="792436" y="4984818"/>
                <a:ext cx="1196956" cy="774700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8" name="object 8"/>
              <p:cNvSpPr txBox="1"/>
              <p:nvPr/>
            </p:nvSpPr>
            <p:spPr>
              <a:xfrm>
                <a:off x="1187466" y="3983073"/>
                <a:ext cx="5761765" cy="1018228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1132"/>
                <a:r>
                  <a:rPr sz="6000" spc="1608" dirty="0">
                    <a:solidFill>
                      <a:srgbClr val="FFFFFF"/>
                    </a:solidFill>
                    <a:latin typeface="Arial"/>
                    <a:cs typeface="Arial"/>
                  </a:rPr>
                  <a:t>Cymraeg</a:t>
                </a:r>
                <a:endParaRPr sz="6000" dirty="0">
                  <a:latin typeface="Arial"/>
                  <a:cs typeface="Arial"/>
                </a:endParaRPr>
              </a:p>
            </p:txBody>
          </p:sp>
          <p:sp>
            <p:nvSpPr>
              <p:cNvPr id="10" name="object 10"/>
              <p:cNvSpPr txBox="1"/>
              <p:nvPr/>
            </p:nvSpPr>
            <p:spPr>
              <a:xfrm>
                <a:off x="1406466" y="4912645"/>
                <a:ext cx="5696277" cy="746700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530975">
                  <a:tabLst>
                    <a:tab pos="1277902" algn="l"/>
                    <a:tab pos="2063233" algn="l"/>
                  </a:tabLst>
                </a:pPr>
                <a:r>
                  <a:rPr sz="4400" i="1" spc="61" dirty="0" err="1">
                    <a:solidFill>
                      <a:srgbClr val="FFFFFF"/>
                    </a:solidFill>
                    <a:latin typeface="Times New Roman"/>
                    <a:cs typeface="Times New Roman"/>
                  </a:rPr>
                  <a:t>ar</a:t>
                </a:r>
                <a:r>
                  <a:rPr sz="4400" i="1" spc="61" dirty="0">
                    <a:solidFill>
                      <a:srgbClr val="FFFFFF"/>
                    </a:solidFill>
                    <a:latin typeface="Times New Roman"/>
                    <a:cs typeface="Times New Roman"/>
                  </a:rPr>
                  <a:t>	</a:t>
                </a:r>
                <a:r>
                  <a:rPr sz="4400" i="1" spc="96" dirty="0" err="1">
                    <a:solidFill>
                      <a:srgbClr val="FFFFFF"/>
                    </a:solidFill>
                    <a:latin typeface="Times New Roman"/>
                    <a:cs typeface="Times New Roman"/>
                  </a:rPr>
                  <a:t>dy</a:t>
                </a:r>
                <a:r>
                  <a:rPr sz="4400" i="1" spc="96" dirty="0">
                    <a:solidFill>
                      <a:srgbClr val="FFFFFF"/>
                    </a:solidFill>
                    <a:latin typeface="Times New Roman"/>
                    <a:cs typeface="Times New Roman"/>
                  </a:rPr>
                  <a:t>	</a:t>
                </a:r>
                <a:r>
                  <a:rPr sz="4400" i="1" spc="324" dirty="0" err="1" smtClean="0">
                    <a:solidFill>
                      <a:srgbClr val="FFFFFF"/>
                    </a:solidFill>
                    <a:latin typeface="Times New Roman"/>
                    <a:cs typeface="Times New Roman"/>
                  </a:rPr>
                  <a:t>dafod</a:t>
                </a:r>
                <a:endParaRPr sz="4400" dirty="0">
                  <a:latin typeface="Times New Roman"/>
                  <a:cs typeface="Times New Roman"/>
                </a:endParaRP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6644416" y="3210345"/>
              <a:ext cx="2224065" cy="2120900"/>
              <a:chOff x="10954702" y="-123825"/>
              <a:chExt cx="2224065" cy="2120900"/>
            </a:xfrm>
          </p:grpSpPr>
          <p:sp>
            <p:nvSpPr>
              <p:cNvPr id="13" name="object 13"/>
              <p:cNvSpPr/>
              <p:nvPr/>
            </p:nvSpPr>
            <p:spPr>
              <a:xfrm>
                <a:off x="11057867" y="-123825"/>
                <a:ext cx="2120900" cy="2120900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10954702" y="9525"/>
                <a:ext cx="1985828" cy="1879619"/>
                <a:chOff x="11813838" y="1452068"/>
                <a:chExt cx="1985828" cy="1879619"/>
              </a:xfrm>
            </p:grpSpPr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1813838" y="1758783"/>
                  <a:ext cx="1475360" cy="1572904"/>
                </a:xfrm>
                <a:prstGeom prst="rect">
                  <a:avLst/>
                </a:prstGeom>
              </p:spPr>
            </p:pic>
            <p:sp>
              <p:nvSpPr>
                <p:cNvPr id="14" name="object 14"/>
                <p:cNvSpPr/>
                <p:nvPr/>
              </p:nvSpPr>
              <p:spPr>
                <a:xfrm>
                  <a:off x="11944635" y="1452068"/>
                  <a:ext cx="1855031" cy="1854200"/>
                </a:xfrm>
                <a:prstGeom prst="rect">
                  <a:avLst/>
                </a:prstGeom>
                <a:blipFill>
                  <a:blip r:embed="rId11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  <p:sp>
          <p:nvSpPr>
            <p:cNvPr id="9" name="object 9"/>
            <p:cNvSpPr/>
            <p:nvPr/>
          </p:nvSpPr>
          <p:spPr>
            <a:xfrm>
              <a:off x="5270500" y="653022"/>
              <a:ext cx="355600" cy="6731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val 4"/>
          <p:cNvSpPr/>
          <p:nvPr/>
        </p:nvSpPr>
        <p:spPr>
          <a:xfrm>
            <a:off x="5746774" y="334868"/>
            <a:ext cx="1752510" cy="14357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rtlCol="0" anchor="ctr"/>
          <a:lstStyle/>
          <a:p>
            <a:pPr algn="ctr"/>
            <a:r>
              <a:rPr lang="en-GB" sz="2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Cynradd</a:t>
            </a:r>
            <a:endParaRPr lang="en-GB" sz="2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70428" y="3261545"/>
            <a:ext cx="214759" cy="357930"/>
          </a:xfrm>
          <a:prstGeom prst="rect">
            <a:avLst/>
          </a:prstGeom>
        </p:spPr>
        <p:txBody>
          <a:bodyPr wrap="none" lIns="80147" tIns="40074" rIns="80147" bIns="40074">
            <a:spAutoFit/>
          </a:bodyPr>
          <a:lstStyle/>
          <a:p>
            <a:r>
              <a:rPr lang="en-GB"/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3957" y="6410353"/>
            <a:ext cx="7192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00B0F0"/>
                </a:solidFill>
              </a:rPr>
              <a:t>Addasiad</a:t>
            </a:r>
            <a:r>
              <a:rPr lang="en-GB" dirty="0" smtClean="0">
                <a:solidFill>
                  <a:srgbClr val="00B0F0"/>
                </a:solidFill>
              </a:rPr>
              <a:t> o </a:t>
            </a:r>
            <a:r>
              <a:rPr lang="en-GB" dirty="0" err="1" smtClean="0">
                <a:solidFill>
                  <a:srgbClr val="00B0F0"/>
                </a:solidFill>
              </a:rPr>
              <a:t>gynllun</a:t>
            </a:r>
            <a:r>
              <a:rPr lang="en-GB" dirty="0" smtClean="0">
                <a:solidFill>
                  <a:srgbClr val="00B0F0"/>
                </a:solidFill>
              </a:rPr>
              <a:t> Catrin Phillips, </a:t>
            </a:r>
            <a:r>
              <a:rPr lang="en-GB" dirty="0" err="1" smtClean="0">
                <a:solidFill>
                  <a:srgbClr val="00B0F0"/>
                </a:solidFill>
              </a:rPr>
              <a:t>Awdurdod</a:t>
            </a:r>
            <a:r>
              <a:rPr lang="en-GB" dirty="0" smtClean="0">
                <a:solidFill>
                  <a:srgbClr val="00B0F0"/>
                </a:solidFill>
              </a:rPr>
              <a:t> </a:t>
            </a:r>
            <a:r>
              <a:rPr lang="en-GB" dirty="0" err="1" smtClean="0">
                <a:solidFill>
                  <a:srgbClr val="00B0F0"/>
                </a:solidFill>
              </a:rPr>
              <a:t>Addysg</a:t>
            </a:r>
            <a:r>
              <a:rPr lang="en-GB" dirty="0" smtClean="0">
                <a:solidFill>
                  <a:srgbClr val="00B0F0"/>
                </a:solidFill>
              </a:rPr>
              <a:t> Sir </a:t>
            </a:r>
            <a:r>
              <a:rPr lang="en-GB" dirty="0" err="1" smtClean="0">
                <a:solidFill>
                  <a:srgbClr val="00B0F0"/>
                </a:solidFill>
              </a:rPr>
              <a:t>Benfro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1520" y="5868746"/>
            <a:ext cx="6378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Sesiwn</a:t>
            </a:r>
            <a:r>
              <a:rPr lang="en-GB" dirty="0" smtClean="0"/>
              <a:t> </a:t>
            </a:r>
            <a:r>
              <a:rPr lang="en-GB" dirty="0" smtClean="0">
                <a:solidFill>
                  <a:srgbClr val="FF0000"/>
                </a:solidFill>
              </a:rPr>
              <a:t>/ Session </a:t>
            </a:r>
            <a:r>
              <a:rPr lang="en-GB" dirty="0" smtClean="0"/>
              <a:t>2: </a:t>
            </a:r>
            <a:r>
              <a:rPr lang="en-GB" dirty="0" err="1" smtClean="0"/>
              <a:t>Cyfarch</a:t>
            </a:r>
            <a:r>
              <a:rPr lang="en-GB" dirty="0" smtClean="0"/>
              <a:t> a </a:t>
            </a:r>
            <a:r>
              <a:rPr lang="en-GB" dirty="0" err="1" smtClean="0"/>
              <a:t>Theimladau</a:t>
            </a:r>
            <a:r>
              <a:rPr lang="en-GB" dirty="0" smtClean="0"/>
              <a:t> / </a:t>
            </a:r>
            <a:r>
              <a:rPr lang="en-GB" dirty="0" smtClean="0">
                <a:solidFill>
                  <a:srgbClr val="FF0000"/>
                </a:solidFill>
              </a:rPr>
              <a:t>Greeting and Feelings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30403" y="2876784"/>
            <a:ext cx="609600" cy="6096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8513" y="2060848"/>
            <a:ext cx="15211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  <a:latin typeface="+mj-lt"/>
              </a:rPr>
              <a:t>*Remember to click this button to hear the words </a:t>
            </a:r>
            <a:endParaRPr lang="en-GB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1048254" y="3054255"/>
            <a:ext cx="643426" cy="260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116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86904" y="1288440"/>
            <a:ext cx="2334" cy="115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27791" y="1288440"/>
            <a:ext cx="564" cy="115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61010" y="356652"/>
            <a:ext cx="833945" cy="94563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23620" y="117467"/>
            <a:ext cx="1281463" cy="134741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93878" y="189502"/>
            <a:ext cx="1048524" cy="111017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199797" y="267180"/>
            <a:ext cx="2553200" cy="95735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276674" y="305771"/>
            <a:ext cx="2210947" cy="86506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374923" y="840534"/>
            <a:ext cx="409688" cy="28790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093273" y="175049"/>
            <a:ext cx="2476048" cy="85221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291582" y="307642"/>
            <a:ext cx="2277739" cy="7643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2"/>
            <a:r>
              <a:rPr sz="2500" spc="662" dirty="0" err="1">
                <a:solidFill>
                  <a:srgbClr val="FFFFFF"/>
                </a:solidFill>
                <a:latin typeface="Arial"/>
                <a:cs typeface="Arial"/>
              </a:rPr>
              <a:t>Cymraeg</a:t>
            </a:r>
            <a:endParaRPr sz="2500" dirty="0">
              <a:latin typeface="Arial"/>
              <a:cs typeface="Arial"/>
            </a:endParaRPr>
          </a:p>
          <a:p>
            <a:pPr marL="584406">
              <a:spcBef>
                <a:spcPts val="762"/>
              </a:spcBef>
            </a:pPr>
            <a:r>
              <a:rPr i="1" spc="22" dirty="0" err="1">
                <a:solidFill>
                  <a:srgbClr val="FFFFFF"/>
                </a:solidFill>
                <a:latin typeface="Times New Roman"/>
                <a:cs typeface="Times New Roman"/>
              </a:rPr>
              <a:t>ar</a:t>
            </a:r>
            <a:r>
              <a:rPr i="1" spc="22" dirty="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i="1" spc="35" dirty="0" err="1">
                <a:solidFill>
                  <a:srgbClr val="FFFFFF"/>
                </a:solidFill>
                <a:latin typeface="Times New Roman"/>
                <a:cs typeface="Times New Roman"/>
              </a:rPr>
              <a:t>dy</a:t>
            </a:r>
            <a:r>
              <a:rPr i="1" spc="6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i="1" spc="127" dirty="0" err="1">
                <a:solidFill>
                  <a:srgbClr val="FFFFFF"/>
                </a:solidFill>
                <a:latin typeface="Times New Roman"/>
                <a:cs typeface="Times New Roman"/>
              </a:rPr>
              <a:t>dafod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167506" y="278548"/>
            <a:ext cx="488694" cy="92821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462875" y="4998450"/>
            <a:ext cx="2337489" cy="179851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166613" y="5230737"/>
            <a:ext cx="141178" cy="287909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020826" y="357008"/>
            <a:ext cx="2283117" cy="66982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1132"/>
            <a:r>
              <a:rPr lang="en-GB" sz="4200" spc="-298" dirty="0" err="1">
                <a:solidFill>
                  <a:srgbClr val="DE2B36"/>
                </a:solidFill>
                <a:latin typeface="Comic Sans MS"/>
              </a:rPr>
              <a:t>Cyfarch</a:t>
            </a:r>
            <a:endParaRPr sz="4200" dirty="0" err="1">
              <a:latin typeface="Comic Sans MS" panose="030F0702030302020204" pitchFamily="66" charset="0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19155" y="374749"/>
            <a:ext cx="706194" cy="749715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21273" y="5412695"/>
            <a:ext cx="5071553" cy="967375"/>
          </a:xfrm>
          <a:custGeom>
            <a:avLst/>
            <a:gdLst/>
            <a:ahLst/>
            <a:cxnLst/>
            <a:rect l="l" t="t" r="r" b="b"/>
            <a:pathLst>
              <a:path w="5930900" h="1066800">
                <a:moveTo>
                  <a:pt x="0" y="1066799"/>
                </a:moveTo>
                <a:lnTo>
                  <a:pt x="5930900" y="1066799"/>
                </a:lnTo>
                <a:lnTo>
                  <a:pt x="5930900" y="0"/>
                </a:lnTo>
                <a:lnTo>
                  <a:pt x="0" y="0"/>
                </a:lnTo>
                <a:lnTo>
                  <a:pt x="0" y="10667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56114" y="5343597"/>
            <a:ext cx="5201872" cy="110557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521273" y="5435728"/>
            <a:ext cx="5201872" cy="837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2">
              <a:tabLst>
                <a:tab pos="2771756" algn="l"/>
              </a:tabLst>
            </a:pPr>
            <a:r>
              <a:rPr sz="3200" spc="-39">
                <a:latin typeface="Comic Sans MS" panose="030F0702030302020204" pitchFamily="66" charset="0"/>
                <a:cs typeface="Arial"/>
              </a:rPr>
              <a:t>Pwy</a:t>
            </a:r>
            <a:r>
              <a:rPr sz="3200" spc="100">
                <a:latin typeface="Comic Sans MS" panose="030F0702030302020204" pitchFamily="66" charset="0"/>
                <a:cs typeface="Arial"/>
              </a:rPr>
              <a:t> </a:t>
            </a:r>
            <a:r>
              <a:rPr sz="3200" spc="92">
                <a:latin typeface="Comic Sans MS" panose="030F0702030302020204" pitchFamily="66" charset="0"/>
                <a:cs typeface="Arial"/>
              </a:rPr>
              <a:t>wyt</a:t>
            </a:r>
            <a:r>
              <a:rPr sz="3200" spc="96">
                <a:latin typeface="Comic Sans MS" panose="030F0702030302020204" pitchFamily="66" charset="0"/>
                <a:cs typeface="Arial"/>
              </a:rPr>
              <a:t> </a:t>
            </a:r>
            <a:r>
              <a:rPr sz="3200" spc="-53">
                <a:latin typeface="Comic Sans MS" panose="030F0702030302020204" pitchFamily="66" charset="0"/>
                <a:cs typeface="Arial"/>
              </a:rPr>
              <a:t>ti?	</a:t>
            </a:r>
            <a:r>
              <a:rPr lang="en-GB" sz="3200" spc="-364">
                <a:latin typeface="Comic Sans MS" panose="030F0702030302020204" pitchFamily="66" charset="0"/>
                <a:cs typeface="Arial"/>
              </a:rPr>
              <a:t>-  ____  </a:t>
            </a:r>
            <a:r>
              <a:rPr lang="en-GB" sz="3200" spc="-364" err="1">
                <a:latin typeface="Comic Sans MS" panose="030F0702030302020204" pitchFamily="66" charset="0"/>
                <a:cs typeface="Arial"/>
              </a:rPr>
              <a:t>ydw</a:t>
            </a:r>
            <a:r>
              <a:rPr lang="en-GB" sz="3200" spc="-364">
                <a:latin typeface="Comic Sans MS" panose="030F0702030302020204" pitchFamily="66" charset="0"/>
                <a:cs typeface="Arial"/>
              </a:rPr>
              <a:t> </a:t>
            </a:r>
            <a:r>
              <a:rPr lang="en-GB" sz="3200" spc="-364" err="1">
                <a:latin typeface="Comic Sans MS" panose="030F0702030302020204" pitchFamily="66" charset="0"/>
                <a:cs typeface="Arial"/>
              </a:rPr>
              <a:t>i</a:t>
            </a:r>
            <a:r>
              <a:rPr lang="en-GB" sz="3200" spc="-364">
                <a:latin typeface="Comic Sans MS" panose="030F0702030302020204" pitchFamily="66" charset="0"/>
                <a:cs typeface="Arial"/>
              </a:rPr>
              <a:t>.     </a:t>
            </a:r>
            <a:r>
              <a:rPr sz="2100" spc="241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W</a:t>
            </a:r>
            <a:r>
              <a:rPr sz="2100" spc="31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h</a:t>
            </a:r>
            <a:r>
              <a:rPr sz="2100" spc="35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o</a:t>
            </a:r>
            <a:r>
              <a:rPr sz="2100" spc="66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2100" spc="110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a</a:t>
            </a:r>
            <a:r>
              <a:rPr sz="2100" spc="48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r</a:t>
            </a:r>
            <a:r>
              <a:rPr sz="2100" spc="-9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e</a:t>
            </a:r>
            <a:r>
              <a:rPr sz="2100" spc="61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2100" spc="44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y</a:t>
            </a:r>
            <a:r>
              <a:rPr sz="2100" spc="-31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ou</a:t>
            </a:r>
            <a:r>
              <a:rPr sz="2100" spc="-26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?</a:t>
            </a:r>
            <a:r>
              <a:rPr sz="2100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	</a:t>
            </a:r>
            <a:r>
              <a:rPr sz="2100" spc="-245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-</a:t>
            </a:r>
            <a:r>
              <a:rPr sz="2100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	</a:t>
            </a:r>
            <a:r>
              <a:rPr sz="2100" spc="53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I’m</a:t>
            </a:r>
            <a:r>
              <a:rPr lang="en-GB" sz="2100" spc="53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 _____ </a:t>
            </a:r>
            <a:endParaRPr sz="2100"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25254" y="2798479"/>
            <a:ext cx="1364408" cy="3907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2"/>
            <a:r>
              <a:rPr sz="2500">
                <a:latin typeface="Comic Sans MS" panose="030F0702030302020204" pitchFamily="66" charset="0"/>
                <a:cs typeface="Arial"/>
              </a:rPr>
              <a:t>Bore</a:t>
            </a:r>
            <a:r>
              <a:rPr sz="2500" spc="-9">
                <a:latin typeface="Comic Sans MS" panose="030F0702030302020204" pitchFamily="66" charset="0"/>
                <a:cs typeface="Arial"/>
              </a:rPr>
              <a:t> </a:t>
            </a:r>
            <a:r>
              <a:rPr sz="2500" spc="92">
                <a:latin typeface="Comic Sans MS" panose="030F0702030302020204" pitchFamily="66" charset="0"/>
                <a:cs typeface="Arial"/>
              </a:rPr>
              <a:t>da</a:t>
            </a:r>
            <a:r>
              <a:rPr sz="2500" spc="92">
                <a:latin typeface="Arial"/>
                <a:cs typeface="Arial"/>
              </a:rPr>
              <a:t>.</a:t>
            </a:r>
            <a:endParaRPr sz="25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601771" y="2798479"/>
            <a:ext cx="2497772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2"/>
            <a:r>
              <a:rPr sz="2500" spc="22" dirty="0" smtClean="0">
                <a:latin typeface="Comic Sans MS" panose="030F0702030302020204" pitchFamily="66" charset="0"/>
                <a:cs typeface="Arial"/>
              </a:rPr>
              <a:t>P</a:t>
            </a:r>
            <a:r>
              <a:rPr lang="en-GB" sz="2500" spc="22" dirty="0" err="1" smtClean="0">
                <a:latin typeface="Comic Sans MS" panose="030F0702030302020204" pitchFamily="66" charset="0"/>
                <a:cs typeface="Arial"/>
              </a:rPr>
              <a:t>ryn</a:t>
            </a:r>
            <a:r>
              <a:rPr lang="en-GB" sz="2500" spc="22" dirty="0" err="1">
                <a:latin typeface="Comic Sans MS" panose="030F0702030302020204" pitchFamily="66" charset="0"/>
                <a:cs typeface="Arial"/>
              </a:rPr>
              <a:t>h</a:t>
            </a:r>
            <a:r>
              <a:rPr sz="2500" spc="22" dirty="0" smtClean="0">
                <a:latin typeface="Comic Sans MS" panose="030F0702030302020204" pitchFamily="66" charset="0"/>
                <a:cs typeface="Arial"/>
              </a:rPr>
              <a:t>awn</a:t>
            </a:r>
            <a:r>
              <a:rPr sz="2500" spc="4" dirty="0" smtClean="0">
                <a:latin typeface="Comic Sans MS" panose="030F0702030302020204" pitchFamily="66" charset="0"/>
                <a:cs typeface="Arial"/>
              </a:rPr>
              <a:t> </a:t>
            </a:r>
            <a:r>
              <a:rPr sz="2500" spc="92" dirty="0">
                <a:latin typeface="Comic Sans MS" panose="030F0702030302020204" pitchFamily="66" charset="0"/>
                <a:cs typeface="Arial"/>
              </a:rPr>
              <a:t>da.</a:t>
            </a:r>
            <a:endParaRPr sz="2500" dirty="0"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03845" y="4687118"/>
            <a:ext cx="2166076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2"/>
            <a:r>
              <a:rPr sz="2500" spc="57">
                <a:latin typeface="Comic Sans MS" panose="030F0702030302020204" pitchFamily="66" charset="0"/>
                <a:cs typeface="Arial"/>
              </a:rPr>
              <a:t>Noswaith</a:t>
            </a:r>
            <a:r>
              <a:rPr sz="2500">
                <a:latin typeface="Comic Sans MS" panose="030F0702030302020204" pitchFamily="66" charset="0"/>
                <a:cs typeface="Arial"/>
              </a:rPr>
              <a:t> </a:t>
            </a:r>
            <a:r>
              <a:rPr sz="2500" spc="96">
                <a:latin typeface="Comic Sans MS" panose="030F0702030302020204" pitchFamily="66" charset="0"/>
                <a:cs typeface="Arial"/>
              </a:rPr>
              <a:t>dda.</a:t>
            </a:r>
            <a:endParaRPr sz="2500"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997070" y="4687118"/>
            <a:ext cx="1138656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2"/>
            <a:r>
              <a:rPr sz="2500" spc="61">
                <a:latin typeface="Comic Sans MS" panose="030F0702030302020204" pitchFamily="66" charset="0"/>
                <a:cs typeface="Arial"/>
              </a:rPr>
              <a:t>Nos</a:t>
            </a:r>
            <a:r>
              <a:rPr sz="2500" spc="-4">
                <a:latin typeface="Comic Sans MS" panose="030F0702030302020204" pitchFamily="66" charset="0"/>
                <a:cs typeface="Arial"/>
              </a:rPr>
              <a:t> </a:t>
            </a:r>
            <a:r>
              <a:rPr sz="2500" spc="92">
                <a:latin typeface="Comic Sans MS" panose="030F0702030302020204" pitchFamily="66" charset="0"/>
                <a:cs typeface="Arial"/>
              </a:rPr>
              <a:t>da</a:t>
            </a:r>
            <a:r>
              <a:rPr sz="2500" spc="92">
                <a:latin typeface="Arial"/>
                <a:cs typeface="Arial"/>
              </a:rPr>
              <a:t>.</a:t>
            </a:r>
            <a:endParaRPr sz="25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099543" y="2752858"/>
            <a:ext cx="2412487" cy="223241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6413331" y="3408846"/>
            <a:ext cx="1779931" cy="5023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2" algn="ctr"/>
            <a:r>
              <a:rPr lang="en-GB" sz="3200" b="1" i="1" spc="373" err="1">
                <a:latin typeface="Comic Sans MS" panose="030F0702030302020204" pitchFamily="66" charset="0"/>
                <a:cs typeface="Times New Roman"/>
              </a:rPr>
              <a:t>Helo</a:t>
            </a:r>
            <a:r>
              <a:rPr sz="3200" b="1" i="1" spc="373">
                <a:latin typeface="Comic Sans MS" panose="030F0702030302020204" pitchFamily="66" charset="0"/>
                <a:cs typeface="Times New Roman"/>
              </a:rPr>
              <a:t>!</a:t>
            </a:r>
            <a:endParaRPr sz="3200" b="1">
              <a:latin typeface="Comic Sans MS" panose="030F0702030302020204" pitchFamily="66" charset="0"/>
              <a:cs typeface="Times New Roman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64713" y="1349719"/>
            <a:ext cx="1715857" cy="1278317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99553" y="1291205"/>
            <a:ext cx="1857036" cy="1566227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714071" y="1349719"/>
            <a:ext cx="1704998" cy="126680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652040" y="1291482"/>
            <a:ext cx="1846176" cy="1554710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05891" y="3342052"/>
            <a:ext cx="1433501" cy="1151637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40732" y="3284633"/>
            <a:ext cx="1574679" cy="1439547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659772" y="3295986"/>
            <a:ext cx="1824456" cy="1243768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594613" y="3236101"/>
            <a:ext cx="1965634" cy="153167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15"/>
          <p:cNvSpPr txBox="1"/>
          <p:nvPr/>
        </p:nvSpPr>
        <p:spPr>
          <a:xfrm>
            <a:off x="474010" y="472171"/>
            <a:ext cx="203622" cy="5023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2"/>
            <a:r>
              <a:rPr lang="en-GB" sz="3200" spc="-294" dirty="0">
                <a:solidFill>
                  <a:srgbClr val="3B448D"/>
                </a:solidFill>
                <a:latin typeface="Arial"/>
                <a:cs typeface="Arial"/>
              </a:rPr>
              <a:t>1</a:t>
            </a:r>
            <a:endParaRPr sz="3200" dirty="0">
              <a:latin typeface="Arial"/>
              <a:cs typeface="Arial"/>
            </a:endParaRPr>
          </a:p>
        </p:txBody>
      </p:sp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2394714" y="1764037"/>
            <a:ext cx="609600" cy="609600"/>
          </a:xfrm>
          <a:prstGeom prst="rect">
            <a:avLst/>
          </a:prstGeom>
        </p:spPr>
      </p:pic>
      <p:pic>
        <p:nvPicPr>
          <p:cNvPr id="18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5767076" y="1764037"/>
            <a:ext cx="609600" cy="609600"/>
          </a:xfrm>
          <a:prstGeom prst="rect">
            <a:avLst/>
          </a:prstGeom>
        </p:spPr>
      </p:pic>
      <p:pic>
        <p:nvPicPr>
          <p:cNvPr id="22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2295412" y="3564267"/>
            <a:ext cx="609600" cy="609600"/>
          </a:xfrm>
          <a:prstGeom prst="rect">
            <a:avLst/>
          </a:prstGeom>
        </p:spPr>
      </p:pic>
      <p:pic>
        <p:nvPicPr>
          <p:cNvPr id="37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5625406" y="4077463"/>
            <a:ext cx="609600" cy="609600"/>
          </a:xfrm>
          <a:prstGeom prst="rect">
            <a:avLst/>
          </a:prstGeom>
        </p:spPr>
      </p:pic>
      <p:pic>
        <p:nvPicPr>
          <p:cNvPr id="38" name="Recorded Soun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3594613" y="6167401"/>
            <a:ext cx="609600" cy="609600"/>
          </a:xfrm>
          <a:prstGeom prst="rect">
            <a:avLst/>
          </a:prstGeom>
        </p:spPr>
      </p:pic>
      <p:pic>
        <p:nvPicPr>
          <p:cNvPr id="39" name="Recorded Sound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3284179" y="4500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58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7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84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889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6337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49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86904" y="1288440"/>
            <a:ext cx="2334" cy="115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27791" y="1288440"/>
            <a:ext cx="564" cy="115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61010" y="356652"/>
            <a:ext cx="833945" cy="94563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23620" y="117467"/>
            <a:ext cx="1281463" cy="134741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93878" y="189502"/>
            <a:ext cx="1048524" cy="111017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199797" y="267180"/>
            <a:ext cx="2553200" cy="95735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276674" y="305771"/>
            <a:ext cx="2210947" cy="865064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374923" y="840534"/>
            <a:ext cx="409688" cy="28790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093273" y="175049"/>
            <a:ext cx="2476048" cy="85221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291582" y="307642"/>
            <a:ext cx="2120271" cy="7643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2"/>
            <a:r>
              <a:rPr sz="2500" spc="662" dirty="0" err="1">
                <a:solidFill>
                  <a:srgbClr val="FFFFFF"/>
                </a:solidFill>
                <a:latin typeface="Arial"/>
                <a:cs typeface="Arial"/>
              </a:rPr>
              <a:t>Cymraeg</a:t>
            </a:r>
            <a:endParaRPr sz="2500" dirty="0">
              <a:latin typeface="Arial"/>
              <a:cs typeface="Arial"/>
            </a:endParaRPr>
          </a:p>
          <a:p>
            <a:pPr marL="584406">
              <a:spcBef>
                <a:spcPts val="762"/>
              </a:spcBef>
            </a:pPr>
            <a:r>
              <a:rPr i="1" spc="22" dirty="0" err="1">
                <a:solidFill>
                  <a:srgbClr val="FFFFFF"/>
                </a:solidFill>
                <a:latin typeface="Times New Roman"/>
                <a:cs typeface="Times New Roman"/>
              </a:rPr>
              <a:t>ar</a:t>
            </a:r>
            <a:r>
              <a:rPr i="1" spc="22" dirty="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i="1" spc="35" dirty="0" err="1">
                <a:solidFill>
                  <a:srgbClr val="FFFFFF"/>
                </a:solidFill>
                <a:latin typeface="Times New Roman"/>
                <a:cs typeface="Times New Roman"/>
              </a:rPr>
              <a:t>dy</a:t>
            </a:r>
            <a:r>
              <a:rPr i="1" spc="6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i="1" spc="127" dirty="0" err="1">
                <a:solidFill>
                  <a:srgbClr val="FFFFFF"/>
                </a:solidFill>
                <a:latin typeface="Times New Roman"/>
                <a:cs typeface="Times New Roman"/>
              </a:rPr>
              <a:t>dafod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167506" y="278548"/>
            <a:ext cx="488694" cy="928219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020827" y="357008"/>
            <a:ext cx="2665650" cy="669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2"/>
            <a:r>
              <a:rPr lang="en-GB" sz="4200" err="1">
                <a:solidFill>
                  <a:srgbClr val="C00000"/>
                </a:solidFill>
                <a:latin typeface="Comic Sans MS" panose="030F0702030302020204" pitchFamily="66" charset="0"/>
              </a:rPr>
              <a:t>Teimladau</a:t>
            </a:r>
            <a:endParaRPr sz="420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19155" y="374749"/>
            <a:ext cx="706194" cy="749715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74010" y="472171"/>
            <a:ext cx="203622" cy="5023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2"/>
            <a:r>
              <a:rPr lang="en-GB" sz="3200" spc="-294" dirty="0">
                <a:solidFill>
                  <a:srgbClr val="3B448D"/>
                </a:solidFill>
                <a:latin typeface="Arial"/>
                <a:cs typeface="Arial"/>
              </a:rPr>
              <a:t>2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50817" y="1856178"/>
            <a:ext cx="2352500" cy="782951"/>
          </a:xfrm>
          <a:custGeom>
            <a:avLst/>
            <a:gdLst/>
            <a:ahLst/>
            <a:cxnLst/>
            <a:rect l="l" t="t" r="r" b="b"/>
            <a:pathLst>
              <a:path w="2540000" h="1117600">
                <a:moveTo>
                  <a:pt x="0" y="1117600"/>
                </a:moveTo>
                <a:lnTo>
                  <a:pt x="2540000" y="1117600"/>
                </a:lnTo>
                <a:lnTo>
                  <a:pt x="2540000" y="0"/>
                </a:lnTo>
                <a:lnTo>
                  <a:pt x="0" y="0"/>
                </a:lnTo>
                <a:lnTo>
                  <a:pt x="0" y="1117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214106" y="1883203"/>
            <a:ext cx="2996056" cy="1469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800" spc="-105" dirty="0" err="1">
                <a:latin typeface="Comic Sans MS" panose="030F0702030302020204" pitchFamily="66" charset="0"/>
                <a:cs typeface="Arial"/>
              </a:rPr>
              <a:t>Sut</a:t>
            </a:r>
            <a:r>
              <a:rPr sz="2800" spc="-105" dirty="0">
                <a:latin typeface="Comic Sans MS" panose="030F0702030302020204" pitchFamily="66" charset="0"/>
                <a:cs typeface="Arial"/>
              </a:rPr>
              <a:t> </a:t>
            </a:r>
            <a:r>
              <a:rPr sz="2800" spc="92" dirty="0" err="1">
                <a:latin typeface="Comic Sans MS" panose="030F0702030302020204" pitchFamily="66" charset="0"/>
                <a:cs typeface="Arial"/>
              </a:rPr>
              <a:t>wyt</a:t>
            </a:r>
            <a:r>
              <a:rPr sz="2800" spc="219" dirty="0">
                <a:latin typeface="Comic Sans MS" panose="030F0702030302020204" pitchFamily="66" charset="0"/>
                <a:cs typeface="Arial"/>
              </a:rPr>
              <a:t> </a:t>
            </a:r>
            <a:r>
              <a:rPr sz="2800" spc="-53" dirty="0" err="1">
                <a:latin typeface="Comic Sans MS" panose="030F0702030302020204" pitchFamily="66" charset="0"/>
                <a:cs typeface="Arial"/>
              </a:rPr>
              <a:t>ti</a:t>
            </a:r>
            <a:r>
              <a:rPr sz="2800" spc="-53" dirty="0">
                <a:latin typeface="Comic Sans MS" panose="030F0702030302020204" pitchFamily="66" charset="0"/>
                <a:cs typeface="Arial"/>
              </a:rPr>
              <a:t>?</a:t>
            </a:r>
            <a:endParaRPr lang="en-GB" sz="2800" spc="-53" dirty="0">
              <a:latin typeface="Comic Sans MS" panose="030F0702030302020204" pitchFamily="66" charset="0"/>
              <a:cs typeface="Arial"/>
            </a:endParaRPr>
          </a:p>
          <a:p>
            <a:pPr algn="ctr"/>
            <a:r>
              <a:rPr lang="en-GB" spc="53" dirty="0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How are you</a:t>
            </a:r>
            <a:r>
              <a:rPr lang="en-GB" spc="26" dirty="0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?</a:t>
            </a:r>
            <a:r>
              <a:rPr lang="en-GB" spc="35" dirty="0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 </a:t>
            </a:r>
            <a:endParaRPr lang="en-GB" dirty="0">
              <a:latin typeface="Comic Sans MS" panose="030F0702030302020204" pitchFamily="66" charset="0"/>
              <a:cs typeface="Arial"/>
            </a:endParaRPr>
          </a:p>
          <a:p>
            <a:pPr algn="ctr">
              <a:lnSpc>
                <a:spcPct val="100000"/>
              </a:lnSpc>
            </a:pPr>
            <a:endParaRPr lang="en-GB" sz="2500" spc="-53" dirty="0">
              <a:latin typeface="Comic Sans MS" panose="030F0702030302020204" pitchFamily="66" charset="0"/>
              <a:cs typeface="Arial"/>
            </a:endParaRPr>
          </a:p>
          <a:p>
            <a:pPr algn="ctr">
              <a:spcBef>
                <a:spcPts val="333"/>
              </a:spcBef>
            </a:pPr>
            <a:endParaRPr sz="2100" dirty="0"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012212" y="5679617"/>
            <a:ext cx="3512579" cy="8596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2" marR="4453" indent="508155" algn="ctr">
              <a:lnSpc>
                <a:spcPct val="110100"/>
              </a:lnSpc>
            </a:pPr>
            <a:r>
              <a:rPr lang="en-GB" sz="2500" spc="66" dirty="0" err="1">
                <a:latin typeface="Comic Sans MS" panose="030F0702030302020204" pitchFamily="66" charset="0"/>
                <a:cs typeface="Arial"/>
              </a:rPr>
              <a:t>bendigedig</a:t>
            </a:r>
            <a:r>
              <a:rPr lang="en-GB" sz="2500" spc="66" dirty="0">
                <a:latin typeface="Comic Sans MS" panose="030F0702030302020204" pitchFamily="66" charset="0"/>
                <a:cs typeface="Arial"/>
              </a:rPr>
              <a:t> </a:t>
            </a:r>
            <a:r>
              <a:rPr lang="en-GB" sz="1400" spc="66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excellent</a:t>
            </a:r>
            <a:endParaRPr lang="en-GB" sz="2500" spc="66" dirty="0">
              <a:latin typeface="Comic Sans MS" panose="030F0702030302020204" pitchFamily="66" charset="0"/>
              <a:cs typeface="Arial"/>
            </a:endParaRPr>
          </a:p>
          <a:p>
            <a:pPr marL="11132" marR="4453" indent="508155" algn="ctr">
              <a:lnSpc>
                <a:spcPct val="110100"/>
              </a:lnSpc>
            </a:pPr>
            <a:r>
              <a:rPr lang="en-GB" sz="2500" spc="66" dirty="0" err="1">
                <a:latin typeface="Comic Sans MS" panose="030F0702030302020204" pitchFamily="66" charset="0"/>
                <a:cs typeface="Arial"/>
              </a:rPr>
              <a:t>Dw</a:t>
            </a:r>
            <a:r>
              <a:rPr lang="en-GB" sz="2500" spc="66" dirty="0">
                <a:latin typeface="Comic Sans MS" panose="030F0702030302020204" pitchFamily="66" charset="0"/>
                <a:cs typeface="Arial"/>
              </a:rPr>
              <a:t> </a:t>
            </a:r>
            <a:r>
              <a:rPr lang="en-GB" sz="2500" spc="66" dirty="0" err="1">
                <a:latin typeface="Comic Sans MS" panose="030F0702030302020204" pitchFamily="66" charset="0"/>
                <a:cs typeface="Arial"/>
              </a:rPr>
              <a:t>i’n</a:t>
            </a:r>
            <a:r>
              <a:rPr lang="en-GB" sz="2500" spc="66" dirty="0">
                <a:latin typeface="Comic Sans MS" panose="030F0702030302020204" pitchFamily="66" charset="0"/>
                <a:cs typeface="Arial"/>
              </a:rPr>
              <a:t> </a:t>
            </a:r>
            <a:r>
              <a:rPr lang="en-GB" sz="2500" spc="66" dirty="0" err="1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f</a:t>
            </a:r>
            <a:r>
              <a:rPr lang="en-GB" sz="2500" spc="66" dirty="0" err="1">
                <a:latin typeface="Comic Sans MS" panose="030F0702030302020204" pitchFamily="66" charset="0"/>
                <a:cs typeface="Arial"/>
              </a:rPr>
              <a:t>endigedig</a:t>
            </a:r>
            <a:r>
              <a:rPr sz="2500" spc="57" dirty="0">
                <a:latin typeface="Arial"/>
                <a:cs typeface="Arial"/>
              </a:rPr>
              <a:t>.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18487" y="3929922"/>
            <a:ext cx="2239498" cy="10233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ts val="294"/>
              </a:spcBef>
            </a:pPr>
            <a:r>
              <a:rPr lang="en-GB" sz="2500" spc="66" dirty="0" err="1">
                <a:latin typeface="Comic Sans MS" panose="030F0702030302020204" pitchFamily="66" charset="0"/>
                <a:cs typeface="Arial"/>
              </a:rPr>
              <a:t>trist</a:t>
            </a:r>
            <a:endParaRPr lang="en-GB" sz="2500" spc="66" dirty="0">
              <a:latin typeface="Comic Sans MS" panose="030F0702030302020204" pitchFamily="66" charset="0"/>
              <a:cs typeface="Arial"/>
            </a:endParaRPr>
          </a:p>
          <a:p>
            <a:pPr algn="ctr">
              <a:spcBef>
                <a:spcPts val="294"/>
              </a:spcBef>
            </a:pPr>
            <a:r>
              <a:rPr lang="en-GB" sz="2500" spc="66" dirty="0" err="1">
                <a:latin typeface="Comic Sans MS" panose="030F0702030302020204" pitchFamily="66" charset="0"/>
                <a:cs typeface="Arial"/>
              </a:rPr>
              <a:t>Dw</a:t>
            </a:r>
            <a:r>
              <a:rPr lang="en-GB" sz="2500" spc="66" dirty="0">
                <a:latin typeface="Comic Sans MS" panose="030F0702030302020204" pitchFamily="66" charset="0"/>
                <a:cs typeface="Arial"/>
              </a:rPr>
              <a:t> </a:t>
            </a:r>
            <a:r>
              <a:rPr lang="en-GB" sz="2500" spc="66" dirty="0" err="1">
                <a:latin typeface="Comic Sans MS" panose="030F0702030302020204" pitchFamily="66" charset="0"/>
                <a:cs typeface="Arial"/>
              </a:rPr>
              <a:t>i’n</a:t>
            </a:r>
            <a:r>
              <a:rPr lang="en-GB" sz="2500" spc="66" dirty="0">
                <a:latin typeface="Comic Sans MS" panose="030F0702030302020204" pitchFamily="66" charset="0"/>
                <a:cs typeface="Arial"/>
              </a:rPr>
              <a:t> </a:t>
            </a:r>
            <a:r>
              <a:rPr lang="en-GB" sz="2500" spc="66" dirty="0" err="1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d</a:t>
            </a:r>
            <a:r>
              <a:rPr lang="en-GB" sz="2500" spc="66" dirty="0" err="1">
                <a:latin typeface="Comic Sans MS" panose="030F0702030302020204" pitchFamily="66" charset="0"/>
                <a:cs typeface="Arial"/>
              </a:rPr>
              <a:t>rist</a:t>
            </a:r>
            <a:r>
              <a:rPr sz="2500" spc="22" dirty="0">
                <a:latin typeface="Comic Sans MS" panose="030F0702030302020204" pitchFamily="66" charset="0"/>
                <a:cs typeface="Arial"/>
              </a:rPr>
              <a:t>.</a:t>
            </a:r>
            <a:r>
              <a:rPr lang="en-GB" sz="2500" spc="22" dirty="0">
                <a:latin typeface="Comic Sans MS" panose="030F0702030302020204" pitchFamily="66" charset="0"/>
                <a:cs typeface="Arial"/>
              </a:rPr>
              <a:t> </a:t>
            </a:r>
            <a:r>
              <a:rPr lang="en-GB" sz="1400" spc="22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sad</a:t>
            </a:r>
            <a:endParaRPr sz="2500" dirty="0"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269416" y="5714423"/>
            <a:ext cx="3380574" cy="10833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2" marR="4453" indent="416320" algn="ctr">
              <a:lnSpc>
                <a:spcPct val="110100"/>
              </a:lnSpc>
            </a:pPr>
            <a:r>
              <a:rPr sz="2500" spc="57" dirty="0">
                <a:latin typeface="Comic Sans MS" panose="030F0702030302020204" pitchFamily="66" charset="0"/>
                <a:cs typeface="Arial"/>
              </a:rPr>
              <a:t>wed</a:t>
            </a:r>
            <a:r>
              <a:rPr lang="en-GB" sz="2500" spc="57" dirty="0" err="1">
                <a:latin typeface="Comic Sans MS" panose="030F0702030302020204" pitchFamily="66" charset="0"/>
                <a:cs typeface="Arial"/>
              </a:rPr>
              <a:t>i</a:t>
            </a:r>
            <a:r>
              <a:rPr lang="en-GB" sz="2500" spc="57" dirty="0">
                <a:latin typeface="Comic Sans MS" panose="030F0702030302020204" pitchFamily="66" charset="0"/>
                <a:cs typeface="Arial"/>
              </a:rPr>
              <a:t> </a:t>
            </a:r>
            <a:r>
              <a:rPr lang="en-GB" sz="2500" spc="66" dirty="0" err="1">
                <a:latin typeface="Comic Sans MS" panose="030F0702030302020204" pitchFamily="66" charset="0"/>
                <a:cs typeface="Arial"/>
              </a:rPr>
              <a:t>blino</a:t>
            </a:r>
            <a:endParaRPr lang="en-GB" sz="2500" spc="66" dirty="0">
              <a:latin typeface="Comic Sans MS" panose="030F0702030302020204" pitchFamily="66" charset="0"/>
              <a:cs typeface="Arial"/>
            </a:endParaRPr>
          </a:p>
          <a:p>
            <a:pPr marL="11132" marR="4453" indent="416320" algn="ctr">
              <a:lnSpc>
                <a:spcPct val="110100"/>
              </a:lnSpc>
            </a:pPr>
            <a:r>
              <a:rPr lang="en-GB" sz="2500" spc="66" dirty="0" err="1">
                <a:latin typeface="Comic Sans MS" panose="030F0702030302020204" pitchFamily="66" charset="0"/>
                <a:cs typeface="Arial"/>
              </a:rPr>
              <a:t>Dw</a:t>
            </a:r>
            <a:r>
              <a:rPr lang="en-GB" sz="2500" spc="66" dirty="0">
                <a:latin typeface="Comic Sans MS" panose="030F0702030302020204" pitchFamily="66" charset="0"/>
                <a:cs typeface="Arial"/>
              </a:rPr>
              <a:t> </a:t>
            </a:r>
            <a:r>
              <a:rPr lang="en-GB" sz="2500" spc="66" dirty="0" err="1">
                <a:latin typeface="Comic Sans MS" panose="030F0702030302020204" pitchFamily="66" charset="0"/>
                <a:cs typeface="Arial"/>
              </a:rPr>
              <a:t>i</a:t>
            </a:r>
            <a:r>
              <a:rPr lang="en-GB" sz="2500" spc="66" dirty="0">
                <a:latin typeface="Comic Sans MS" panose="030F0702030302020204" pitchFamily="66" charset="0"/>
                <a:cs typeface="Arial"/>
              </a:rPr>
              <a:t> </a:t>
            </a:r>
            <a:r>
              <a:rPr lang="en-GB" sz="2500" spc="66" dirty="0" err="1">
                <a:latin typeface="Comic Sans MS" panose="030F0702030302020204" pitchFamily="66" charset="0"/>
                <a:cs typeface="Arial"/>
              </a:rPr>
              <a:t>wedi</a:t>
            </a:r>
            <a:r>
              <a:rPr lang="en-GB" sz="2500" spc="66" dirty="0">
                <a:latin typeface="Comic Sans MS" panose="030F0702030302020204" pitchFamily="66" charset="0"/>
                <a:cs typeface="Arial"/>
              </a:rPr>
              <a:t> </a:t>
            </a:r>
            <a:r>
              <a:rPr lang="en-GB" sz="2500" spc="66" dirty="0" err="1">
                <a:latin typeface="Comic Sans MS" panose="030F0702030302020204" pitchFamily="66" charset="0"/>
                <a:cs typeface="Arial"/>
              </a:rPr>
              <a:t>blino</a:t>
            </a:r>
            <a:r>
              <a:rPr lang="en-GB" sz="2500" spc="66" dirty="0">
                <a:latin typeface="Comic Sans MS" panose="030F0702030302020204" pitchFamily="66" charset="0"/>
                <a:cs typeface="Arial"/>
              </a:rPr>
              <a:t>. </a:t>
            </a:r>
            <a:r>
              <a:rPr lang="en-GB" sz="1400" spc="66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tired</a:t>
            </a:r>
            <a:endParaRPr sz="2500" dirty="0"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-397555" y="3766452"/>
            <a:ext cx="3404583" cy="8596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2" marR="4453" indent="459733" algn="ctr">
              <a:lnSpc>
                <a:spcPct val="110100"/>
              </a:lnSpc>
            </a:pPr>
            <a:r>
              <a:rPr sz="2500" spc="79" dirty="0">
                <a:latin typeface="Comic Sans MS" panose="030F0702030302020204" pitchFamily="66" charset="0"/>
                <a:cs typeface="Arial"/>
              </a:rPr>
              <a:t> </a:t>
            </a:r>
            <a:r>
              <a:rPr lang="en-GB" sz="2500" spc="66" dirty="0" err="1">
                <a:latin typeface="Comic Sans MS" panose="030F0702030302020204" pitchFamily="66" charset="0"/>
                <a:cs typeface="Arial"/>
              </a:rPr>
              <a:t>gweddol</a:t>
            </a:r>
            <a:endParaRPr lang="en-GB" sz="2500" spc="66" dirty="0">
              <a:latin typeface="Comic Sans MS" panose="030F0702030302020204" pitchFamily="66" charset="0"/>
              <a:cs typeface="Arial"/>
            </a:endParaRPr>
          </a:p>
          <a:p>
            <a:pPr marL="11132" marR="4453" indent="459733" algn="ctr">
              <a:lnSpc>
                <a:spcPct val="110100"/>
              </a:lnSpc>
            </a:pPr>
            <a:r>
              <a:rPr lang="en-GB" sz="2500" spc="66" dirty="0" err="1">
                <a:latin typeface="Comic Sans MS" panose="030F0702030302020204" pitchFamily="66" charset="0"/>
                <a:cs typeface="Arial"/>
              </a:rPr>
              <a:t>Dw</a:t>
            </a:r>
            <a:r>
              <a:rPr lang="en-GB" sz="2500" spc="66" dirty="0">
                <a:latin typeface="Comic Sans MS" panose="030F0702030302020204" pitchFamily="66" charset="0"/>
                <a:cs typeface="Arial"/>
              </a:rPr>
              <a:t> </a:t>
            </a:r>
            <a:r>
              <a:rPr lang="en-GB" sz="2500" spc="66" dirty="0" err="1">
                <a:latin typeface="Comic Sans MS" panose="030F0702030302020204" pitchFamily="66" charset="0"/>
                <a:cs typeface="Arial"/>
              </a:rPr>
              <a:t>i’n</a:t>
            </a:r>
            <a:r>
              <a:rPr lang="en-GB" sz="2500" spc="66" dirty="0">
                <a:latin typeface="Comic Sans MS" panose="030F0702030302020204" pitchFamily="66" charset="0"/>
                <a:cs typeface="Arial"/>
              </a:rPr>
              <a:t> </a:t>
            </a:r>
            <a:r>
              <a:rPr lang="en-GB" sz="2500" spc="66" dirty="0" err="1">
                <a:latin typeface="Comic Sans MS" panose="030F0702030302020204" pitchFamily="66" charset="0"/>
                <a:cs typeface="Arial"/>
              </a:rPr>
              <a:t>weddol</a:t>
            </a:r>
            <a:r>
              <a:rPr sz="2500" spc="70" dirty="0">
                <a:latin typeface="Comic Sans MS" panose="030F0702030302020204" pitchFamily="66" charset="0"/>
                <a:cs typeface="Arial"/>
              </a:rPr>
              <a:t>.</a:t>
            </a:r>
            <a:r>
              <a:rPr lang="en-GB" sz="2500" spc="70" dirty="0">
                <a:latin typeface="Comic Sans MS" panose="030F0702030302020204" pitchFamily="66" charset="0"/>
                <a:cs typeface="Arial"/>
              </a:rPr>
              <a:t> </a:t>
            </a:r>
            <a:r>
              <a:rPr lang="en-GB" spc="7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fair</a:t>
            </a:r>
            <a:endParaRPr dirty="0">
              <a:solidFill>
                <a:srgbClr val="FF0000"/>
              </a:solidFill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759558" y="3957025"/>
            <a:ext cx="2735397" cy="11541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46559" algn="ctr"/>
            <a:r>
              <a:rPr lang="en-GB" sz="2500" spc="66" dirty="0" err="1">
                <a:latin typeface="Comic Sans MS" panose="030F0702030302020204" pitchFamily="66" charset="0"/>
                <a:cs typeface="Arial"/>
              </a:rPr>
              <a:t>blin</a:t>
            </a:r>
            <a:r>
              <a:rPr lang="en-GB" sz="2500" spc="66" dirty="0">
                <a:latin typeface="Comic Sans MS" panose="030F0702030302020204" pitchFamily="66" charset="0"/>
                <a:cs typeface="Arial"/>
              </a:rPr>
              <a:t> </a:t>
            </a:r>
            <a:r>
              <a:rPr lang="en-GB" sz="2500" spc="66" dirty="0" smtClean="0">
                <a:latin typeface="Comic Sans MS" panose="030F0702030302020204" pitchFamily="66" charset="0"/>
                <a:cs typeface="Arial"/>
              </a:rPr>
              <a:t> / </a:t>
            </a:r>
            <a:r>
              <a:rPr lang="en-GB" sz="2500" spc="66" dirty="0" err="1" smtClean="0">
                <a:latin typeface="Comic Sans MS" panose="030F0702030302020204" pitchFamily="66" charset="0"/>
                <a:cs typeface="Arial"/>
              </a:rPr>
              <a:t>crac</a:t>
            </a:r>
            <a:endParaRPr lang="en-GB" sz="2500" spc="66" dirty="0">
              <a:latin typeface="Comic Sans MS" panose="030F0702030302020204" pitchFamily="66" charset="0"/>
              <a:cs typeface="Arial"/>
            </a:endParaRPr>
          </a:p>
          <a:p>
            <a:pPr marL="546559" algn="ctr"/>
            <a:r>
              <a:rPr lang="en-GB" sz="2500" spc="66" dirty="0" err="1">
                <a:latin typeface="Comic Sans MS" panose="030F0702030302020204" pitchFamily="66" charset="0"/>
                <a:cs typeface="Arial"/>
              </a:rPr>
              <a:t>Dw</a:t>
            </a:r>
            <a:r>
              <a:rPr lang="en-GB" sz="2500" spc="66" dirty="0">
                <a:latin typeface="Comic Sans MS" panose="030F0702030302020204" pitchFamily="66" charset="0"/>
                <a:cs typeface="Arial"/>
              </a:rPr>
              <a:t> </a:t>
            </a:r>
            <a:r>
              <a:rPr lang="en-GB" sz="2500" spc="66" dirty="0" err="1">
                <a:latin typeface="Comic Sans MS" panose="030F0702030302020204" pitchFamily="66" charset="0"/>
                <a:cs typeface="Arial"/>
              </a:rPr>
              <a:t>i’n</a:t>
            </a:r>
            <a:r>
              <a:rPr lang="en-GB" sz="2500" spc="66" dirty="0">
                <a:latin typeface="Comic Sans MS" panose="030F0702030302020204" pitchFamily="66" charset="0"/>
                <a:cs typeface="Arial"/>
              </a:rPr>
              <a:t> </a:t>
            </a:r>
            <a:r>
              <a:rPr lang="en-GB" sz="2500" spc="66" dirty="0" err="1" smtClean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f</a:t>
            </a:r>
            <a:r>
              <a:rPr lang="en-GB" sz="2500" spc="66" dirty="0" err="1" smtClean="0">
                <a:latin typeface="Comic Sans MS" panose="030F0702030302020204" pitchFamily="66" charset="0"/>
                <a:cs typeface="Arial"/>
              </a:rPr>
              <a:t>lin</a:t>
            </a:r>
            <a:r>
              <a:rPr lang="en-GB" sz="2500" spc="66" dirty="0" smtClean="0">
                <a:latin typeface="Comic Sans MS" panose="030F0702030302020204" pitchFamily="66" charset="0"/>
                <a:cs typeface="Arial"/>
              </a:rPr>
              <a:t> / </a:t>
            </a:r>
            <a:r>
              <a:rPr lang="en-GB" sz="2500" spc="66" dirty="0" err="1" smtClean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g</a:t>
            </a:r>
            <a:r>
              <a:rPr lang="en-GB" sz="2500" spc="66" dirty="0" err="1" smtClean="0">
                <a:latin typeface="Comic Sans MS" panose="030F0702030302020204" pitchFamily="66" charset="0"/>
                <a:cs typeface="Arial"/>
              </a:rPr>
              <a:t>rac</a:t>
            </a:r>
            <a:r>
              <a:rPr sz="2500" dirty="0" smtClean="0">
                <a:latin typeface="Arial"/>
                <a:cs typeface="Arial"/>
              </a:rPr>
              <a:t>.</a:t>
            </a:r>
            <a:r>
              <a:rPr lang="en-GB" sz="2500" dirty="0" smtClean="0">
                <a:latin typeface="Arial"/>
                <a:cs typeface="Arial"/>
              </a:rPr>
              <a:t> </a:t>
            </a:r>
            <a:r>
              <a:rPr lang="en-GB" sz="140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angry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918400" y="2009386"/>
            <a:ext cx="2560295" cy="1105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2" marR="4453" indent="553238" algn="ctr">
              <a:lnSpc>
                <a:spcPct val="110100"/>
              </a:lnSpc>
            </a:pPr>
            <a:r>
              <a:rPr lang="en-GB" sz="2500" spc="66" dirty="0" err="1">
                <a:latin typeface="Comic Sans MS" panose="030F0702030302020204" pitchFamily="66" charset="0"/>
                <a:cs typeface="Arial"/>
              </a:rPr>
              <a:t>hapus</a:t>
            </a:r>
            <a:endParaRPr lang="en-GB" sz="2500" spc="66" dirty="0">
              <a:latin typeface="Comic Sans MS" panose="030F0702030302020204" pitchFamily="66" charset="0"/>
              <a:cs typeface="Arial"/>
            </a:endParaRPr>
          </a:p>
          <a:p>
            <a:pPr marL="11132" marR="4453" indent="553238" algn="ctr">
              <a:lnSpc>
                <a:spcPct val="110100"/>
              </a:lnSpc>
            </a:pPr>
            <a:r>
              <a:rPr sz="2500" spc="66" dirty="0" err="1">
                <a:latin typeface="Comic Sans MS" panose="030F0702030302020204" pitchFamily="66" charset="0"/>
                <a:cs typeface="Arial"/>
              </a:rPr>
              <a:t>Dw</a:t>
            </a:r>
            <a:r>
              <a:rPr sz="2500" spc="66" dirty="0">
                <a:latin typeface="Comic Sans MS" panose="030F0702030302020204" pitchFamily="66" charset="0"/>
                <a:cs typeface="Arial"/>
              </a:rPr>
              <a:t> </a:t>
            </a:r>
            <a:r>
              <a:rPr sz="2500" spc="96" dirty="0" err="1">
                <a:latin typeface="Comic Sans MS" panose="030F0702030302020204" pitchFamily="66" charset="0"/>
                <a:cs typeface="Arial"/>
              </a:rPr>
              <a:t>i’n</a:t>
            </a:r>
            <a:r>
              <a:rPr sz="2500" spc="18" dirty="0">
                <a:latin typeface="Comic Sans MS" panose="030F0702030302020204" pitchFamily="66" charset="0"/>
                <a:cs typeface="Arial"/>
              </a:rPr>
              <a:t> </a:t>
            </a:r>
            <a:r>
              <a:rPr sz="2500" spc="-4" dirty="0" err="1">
                <a:latin typeface="Comic Sans MS" panose="030F0702030302020204" pitchFamily="66" charset="0"/>
                <a:cs typeface="Arial"/>
              </a:rPr>
              <a:t>hapus</a:t>
            </a:r>
            <a:r>
              <a:rPr sz="2500" spc="-4" dirty="0">
                <a:latin typeface="Arial"/>
                <a:cs typeface="Arial"/>
              </a:rPr>
              <a:t>.</a:t>
            </a:r>
            <a:endParaRPr lang="en-GB" sz="2500" spc="-4" dirty="0">
              <a:latin typeface="Arial"/>
              <a:cs typeface="Arial"/>
            </a:endParaRPr>
          </a:p>
          <a:p>
            <a:pPr marL="11132" marR="4453" indent="553238" algn="ctr">
              <a:lnSpc>
                <a:spcPct val="110100"/>
              </a:lnSpc>
            </a:pPr>
            <a:r>
              <a:rPr lang="en-GB" sz="1400" spc="-4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happy</a:t>
            </a:r>
            <a:endParaRPr sz="1400" dirty="0">
              <a:solidFill>
                <a:srgbClr val="FF0000"/>
              </a:solidFill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-236841" y="5714423"/>
            <a:ext cx="3124532" cy="10833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2" marR="4453" indent="553238" algn="ctr">
              <a:lnSpc>
                <a:spcPct val="110100"/>
              </a:lnSpc>
            </a:pPr>
            <a:r>
              <a:rPr sz="2500" spc="-57" dirty="0">
                <a:latin typeface="Comic Sans MS" panose="030F0702030302020204" pitchFamily="66" charset="0"/>
                <a:cs typeface="Arial"/>
              </a:rPr>
              <a:t> </a:t>
            </a:r>
            <a:r>
              <a:rPr sz="2500" spc="-26" dirty="0" err="1" smtClean="0">
                <a:latin typeface="Comic Sans MS" panose="030F0702030302020204" pitchFamily="66" charset="0"/>
                <a:cs typeface="Arial"/>
              </a:rPr>
              <a:t>s</a:t>
            </a:r>
            <a:r>
              <a:rPr sz="2500" spc="-26" dirty="0" err="1" smtClean="0">
                <a:latin typeface="Comic Sans MS" panose="030F0702030302020204" pitchFamily="66" charset="0"/>
                <a:cs typeface="Comic Sans MS"/>
              </a:rPr>
              <a:t>â</a:t>
            </a:r>
            <a:r>
              <a:rPr sz="2500" spc="-26" dirty="0" err="1" smtClean="0">
                <a:latin typeface="Comic Sans MS" panose="030F0702030302020204" pitchFamily="66" charset="0"/>
                <a:cs typeface="Arial"/>
              </a:rPr>
              <a:t>l</a:t>
            </a:r>
            <a:r>
              <a:rPr lang="en-GB" sz="2500" spc="-26" dirty="0" smtClean="0">
                <a:latin typeface="Comic Sans MS" panose="030F0702030302020204" pitchFamily="66" charset="0"/>
                <a:cs typeface="Arial"/>
              </a:rPr>
              <a:t> / </a:t>
            </a:r>
            <a:r>
              <a:rPr lang="en-GB" sz="2500" spc="-26" dirty="0" err="1" smtClean="0">
                <a:latin typeface="Comic Sans MS" panose="030F0702030302020204" pitchFamily="66" charset="0"/>
                <a:cs typeface="Arial"/>
              </a:rPr>
              <a:t>tost</a:t>
            </a:r>
            <a:endParaRPr lang="en-GB" sz="2500" spc="-26" dirty="0">
              <a:latin typeface="Comic Sans MS" panose="030F0702030302020204" pitchFamily="66" charset="0"/>
              <a:cs typeface="Arial"/>
            </a:endParaRPr>
          </a:p>
          <a:p>
            <a:pPr marL="11132" marR="4453" indent="553238" algn="ctr">
              <a:lnSpc>
                <a:spcPct val="110100"/>
              </a:lnSpc>
            </a:pPr>
            <a:r>
              <a:rPr lang="en-GB" sz="2500" spc="-26" dirty="0" err="1">
                <a:latin typeface="Comic Sans MS" panose="030F0702030302020204" pitchFamily="66" charset="0"/>
                <a:cs typeface="Arial"/>
              </a:rPr>
              <a:t>Dw</a:t>
            </a:r>
            <a:r>
              <a:rPr lang="en-GB" sz="2500" spc="-26" dirty="0">
                <a:latin typeface="Comic Sans MS" panose="030F0702030302020204" pitchFamily="66" charset="0"/>
                <a:cs typeface="Arial"/>
              </a:rPr>
              <a:t> </a:t>
            </a:r>
            <a:r>
              <a:rPr lang="en-GB" sz="2500" spc="-26" dirty="0" err="1">
                <a:latin typeface="Comic Sans MS" panose="030F0702030302020204" pitchFamily="66" charset="0"/>
                <a:cs typeface="Arial"/>
              </a:rPr>
              <a:t>i’n</a:t>
            </a:r>
            <a:r>
              <a:rPr lang="en-GB" sz="2500" spc="-26" dirty="0">
                <a:latin typeface="Comic Sans MS" panose="030F0702030302020204" pitchFamily="66" charset="0"/>
                <a:cs typeface="Arial"/>
              </a:rPr>
              <a:t> </a:t>
            </a:r>
            <a:r>
              <a:rPr lang="en-GB" sz="2500" spc="-26" dirty="0" err="1" smtClean="0">
                <a:latin typeface="Comic Sans MS" panose="030F0702030302020204" pitchFamily="66" charset="0"/>
                <a:cs typeface="Arial"/>
              </a:rPr>
              <a:t>sâl</a:t>
            </a:r>
            <a:r>
              <a:rPr lang="en-GB" sz="2500" spc="-26" dirty="0" smtClean="0">
                <a:latin typeface="Comic Sans MS" panose="030F0702030302020204" pitchFamily="66" charset="0"/>
                <a:cs typeface="Arial"/>
              </a:rPr>
              <a:t> / dost</a:t>
            </a:r>
            <a:r>
              <a:rPr sz="2500" spc="-26" dirty="0" smtClean="0">
                <a:latin typeface="Comic Sans MS" panose="030F0702030302020204" pitchFamily="66" charset="0"/>
                <a:cs typeface="Arial"/>
              </a:rPr>
              <a:t>.</a:t>
            </a:r>
            <a:r>
              <a:rPr lang="en-GB" sz="2500" spc="-26" dirty="0" smtClean="0">
                <a:latin typeface="Comic Sans MS" panose="030F0702030302020204" pitchFamily="66" charset="0"/>
                <a:cs typeface="Arial"/>
              </a:rPr>
              <a:t> </a:t>
            </a:r>
            <a:r>
              <a:rPr lang="en-GB" sz="1400" spc="-26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ill</a:t>
            </a:r>
            <a:endParaRPr sz="2500" dirty="0"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046753" y="5003134"/>
            <a:ext cx="653340" cy="706194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82934" y="4720446"/>
            <a:ext cx="784287" cy="947313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176549" y="3107057"/>
            <a:ext cx="770702" cy="84077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959703" y="4824944"/>
            <a:ext cx="702424" cy="842816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354398" y="5222733"/>
            <a:ext cx="18357" cy="23619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377519" y="5159980"/>
            <a:ext cx="14986" cy="17275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086137" y="1188809"/>
            <a:ext cx="752194" cy="775867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877005" y="3112288"/>
            <a:ext cx="790055" cy="837251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243218" y="2946156"/>
            <a:ext cx="770761" cy="813864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10617" y="1839017"/>
            <a:ext cx="2367170" cy="850763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628599" y="986527"/>
            <a:ext cx="1098637" cy="846879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432608" y="1096359"/>
            <a:ext cx="65159" cy="138196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657986" y="1485612"/>
            <a:ext cx="2964741" cy="1197703"/>
          </a:xfrm>
          <a:custGeom>
            <a:avLst/>
            <a:gdLst/>
            <a:ahLst/>
            <a:cxnLst/>
            <a:rect l="l" t="t" r="r" b="b"/>
            <a:pathLst>
              <a:path w="3467100" h="1320800">
                <a:moveTo>
                  <a:pt x="0" y="1320800"/>
                </a:moveTo>
                <a:lnTo>
                  <a:pt x="3467100" y="1320800"/>
                </a:lnTo>
                <a:lnTo>
                  <a:pt x="3467100" y="0"/>
                </a:lnTo>
                <a:lnTo>
                  <a:pt x="0" y="0"/>
                </a:lnTo>
                <a:lnTo>
                  <a:pt x="0" y="1320800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592827" y="1416514"/>
            <a:ext cx="3095059" cy="1335899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759558" y="2182736"/>
            <a:ext cx="349008" cy="421026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984542" y="2182848"/>
            <a:ext cx="348761" cy="424172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5714306" y="1508645"/>
            <a:ext cx="3038739" cy="9566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914" algn="ctr"/>
            <a:r>
              <a:rPr sz="2100" spc="96" err="1">
                <a:latin typeface="Comic Sans MS" panose="030F0702030302020204" pitchFamily="66" charset="0"/>
                <a:cs typeface="Arial"/>
              </a:rPr>
              <a:t>Wyt</a:t>
            </a:r>
            <a:r>
              <a:rPr sz="2100" spc="96">
                <a:latin typeface="Comic Sans MS" panose="030F0702030302020204" pitchFamily="66" charset="0"/>
                <a:cs typeface="Arial"/>
              </a:rPr>
              <a:t> </a:t>
            </a:r>
            <a:r>
              <a:rPr sz="2100" spc="57" err="1">
                <a:latin typeface="Comic Sans MS" panose="030F0702030302020204" pitchFamily="66" charset="0"/>
                <a:cs typeface="Arial"/>
              </a:rPr>
              <a:t>ti’n</a:t>
            </a:r>
            <a:r>
              <a:rPr lang="en-GB" sz="2100" spc="57">
                <a:latin typeface="Comic Sans MS" panose="030F0702030302020204" pitchFamily="66" charset="0"/>
                <a:cs typeface="Arial"/>
              </a:rPr>
              <a:t> </a:t>
            </a:r>
            <a:r>
              <a:rPr lang="en-GB" sz="2100" u="sng" spc="57" err="1">
                <a:latin typeface="Comic Sans MS" panose="030F0702030302020204" pitchFamily="66" charset="0"/>
                <a:cs typeface="Arial"/>
              </a:rPr>
              <a:t>drist</a:t>
            </a:r>
            <a:r>
              <a:rPr lang="en-GB" sz="2100" u="sng" spc="57">
                <a:latin typeface="Comic Sans MS" panose="030F0702030302020204" pitchFamily="66" charset="0"/>
                <a:cs typeface="Arial"/>
              </a:rPr>
              <a:t>?</a:t>
            </a:r>
            <a:r>
              <a:rPr sz="2100" u="sng" spc="57">
                <a:latin typeface="Comic Sans MS" panose="030F0702030302020204" pitchFamily="66" charset="0"/>
                <a:cs typeface="Arial"/>
              </a:rPr>
              <a:t> </a:t>
            </a:r>
            <a:endParaRPr lang="en-GB" sz="2100" u="sng">
              <a:latin typeface="Comic Sans MS" panose="030F0702030302020204" pitchFamily="66" charset="0"/>
              <a:cs typeface="Arial"/>
            </a:endParaRPr>
          </a:p>
          <a:p>
            <a:pPr marL="13914" algn="ctr"/>
            <a:r>
              <a:rPr sz="1600" spc="53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Are</a:t>
            </a:r>
            <a:r>
              <a:rPr sz="1600" spc="35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1600" spc="26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you</a:t>
            </a:r>
            <a:r>
              <a:rPr lang="en-GB" sz="1600" spc="26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lang="en-GB" sz="1600" u="sng" spc="26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sad?</a:t>
            </a:r>
            <a:r>
              <a:rPr sz="1600" spc="35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 </a:t>
            </a:r>
            <a:endParaRPr sz="1600">
              <a:latin typeface="Comic Sans MS" panose="030F0702030302020204" pitchFamily="66" charset="0"/>
              <a:cs typeface="Arial"/>
            </a:endParaRPr>
          </a:p>
          <a:p>
            <a:pPr marL="11132">
              <a:spcBef>
                <a:spcPts val="473"/>
              </a:spcBef>
              <a:tabLst>
                <a:tab pos="1224471" algn="l"/>
              </a:tabLst>
            </a:pPr>
            <a:r>
              <a:rPr lang="en-GB" sz="2100" spc="18">
                <a:latin typeface="Comic Sans MS" panose="030F0702030302020204" pitchFamily="66" charset="0"/>
                <a:cs typeface="Arial"/>
              </a:rPr>
              <a:t>      </a:t>
            </a:r>
            <a:r>
              <a:rPr sz="2100" spc="18" err="1">
                <a:latin typeface="Comic Sans MS" panose="030F0702030302020204" pitchFamily="66" charset="0"/>
                <a:cs typeface="Arial"/>
              </a:rPr>
              <a:t>Ydw</a:t>
            </a:r>
            <a:r>
              <a:rPr sz="2100" spc="18">
                <a:latin typeface="Comic Sans MS" panose="030F0702030302020204" pitchFamily="66" charset="0"/>
                <a:cs typeface="Arial"/>
              </a:rPr>
              <a:t>	</a:t>
            </a:r>
            <a:r>
              <a:rPr lang="en-GB" sz="2100" spc="18">
                <a:latin typeface="Comic Sans MS" panose="030F0702030302020204" pitchFamily="66" charset="0"/>
                <a:cs typeface="Arial"/>
              </a:rPr>
              <a:t>      </a:t>
            </a:r>
            <a:r>
              <a:rPr sz="2100" spc="105">
                <a:latin typeface="Comic Sans MS" panose="030F0702030302020204" pitchFamily="66" charset="0"/>
                <a:cs typeface="Arial"/>
              </a:rPr>
              <a:t>Na</a:t>
            </a:r>
            <a:r>
              <a:rPr lang="en-GB" sz="2100" spc="105">
                <a:latin typeface="Comic Sans MS" panose="030F0702030302020204" pitchFamily="66" charset="0"/>
                <a:cs typeface="Arial"/>
              </a:rPr>
              <a:t>c</a:t>
            </a:r>
            <a:r>
              <a:rPr sz="2100" spc="-13">
                <a:latin typeface="Comic Sans MS" panose="030F0702030302020204" pitchFamily="66" charset="0"/>
                <a:cs typeface="Arial"/>
              </a:rPr>
              <a:t> </a:t>
            </a:r>
            <a:r>
              <a:rPr sz="2100" spc="92" err="1">
                <a:latin typeface="Comic Sans MS" panose="030F0702030302020204" pitchFamily="66" charset="0"/>
                <a:cs typeface="Arial"/>
              </a:rPr>
              <a:t>ydw</a:t>
            </a:r>
            <a:endParaRPr sz="2100">
              <a:latin typeface="Comic Sans MS" panose="030F0702030302020204" pitchFamily="66" charset="0"/>
              <a:cs typeface="Arial"/>
            </a:endParaRPr>
          </a:p>
        </p:txBody>
      </p:sp>
      <p:pic>
        <p:nvPicPr>
          <p:cNvPr id="2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3837791" y="384998"/>
            <a:ext cx="609600" cy="609600"/>
          </a:xfrm>
          <a:prstGeom prst="rect">
            <a:avLst/>
          </a:prstGeom>
        </p:spPr>
      </p:pic>
      <p:pic>
        <p:nvPicPr>
          <p:cNvPr id="30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2534225" y="2264398"/>
            <a:ext cx="609600" cy="609600"/>
          </a:xfrm>
          <a:prstGeom prst="rect">
            <a:avLst/>
          </a:prstGeom>
        </p:spPr>
      </p:pic>
      <p:pic>
        <p:nvPicPr>
          <p:cNvPr id="39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4891685" y="1726896"/>
            <a:ext cx="609600" cy="609600"/>
          </a:xfrm>
          <a:prstGeom prst="rect">
            <a:avLst/>
          </a:prstGeom>
        </p:spPr>
      </p:pic>
      <p:pic>
        <p:nvPicPr>
          <p:cNvPr id="45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8132802" y="2473091"/>
            <a:ext cx="609600" cy="609600"/>
          </a:xfrm>
          <a:prstGeom prst="rect">
            <a:avLst/>
          </a:prstGeom>
        </p:spPr>
      </p:pic>
      <p:pic>
        <p:nvPicPr>
          <p:cNvPr id="46" name="Recorded Soun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2269416" y="3514996"/>
            <a:ext cx="609600" cy="609600"/>
          </a:xfrm>
          <a:prstGeom prst="rect">
            <a:avLst/>
          </a:prstGeom>
        </p:spPr>
      </p:pic>
      <p:pic>
        <p:nvPicPr>
          <p:cNvPr id="47" name="Recorded Sound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5087705" y="3610620"/>
            <a:ext cx="609600" cy="609600"/>
          </a:xfrm>
          <a:prstGeom prst="rect">
            <a:avLst/>
          </a:prstGeom>
        </p:spPr>
      </p:pic>
      <p:pic>
        <p:nvPicPr>
          <p:cNvPr id="48" name="Recorded Sound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8317927" y="3771890"/>
            <a:ext cx="609600" cy="609600"/>
          </a:xfrm>
          <a:prstGeom prst="rect">
            <a:avLst/>
          </a:prstGeom>
        </p:spPr>
      </p:pic>
      <p:pic>
        <p:nvPicPr>
          <p:cNvPr id="49" name="Recorded Sound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2341461" y="5451779"/>
            <a:ext cx="609600" cy="609600"/>
          </a:xfrm>
          <a:prstGeom prst="rect">
            <a:avLst/>
          </a:prstGeom>
        </p:spPr>
      </p:pic>
      <p:pic>
        <p:nvPicPr>
          <p:cNvPr id="50" name="Recorded Sound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4880173" y="5351486"/>
            <a:ext cx="609600" cy="609600"/>
          </a:xfrm>
          <a:prstGeom prst="rect">
            <a:avLst/>
          </a:prstGeom>
        </p:spPr>
      </p:pic>
      <p:pic>
        <p:nvPicPr>
          <p:cNvPr id="51" name="Recorded Sound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8451538" y="58375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05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56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21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855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140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536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6456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369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2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116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86904" y="1288440"/>
            <a:ext cx="2334" cy="115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27791" y="1288440"/>
            <a:ext cx="564" cy="115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61010" y="356652"/>
            <a:ext cx="833945" cy="94563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23620" y="117467"/>
            <a:ext cx="1281463" cy="134741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93878" y="189502"/>
            <a:ext cx="1048524" cy="111017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199797" y="267180"/>
            <a:ext cx="2553200" cy="95735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276674" y="305771"/>
            <a:ext cx="2210947" cy="86506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374923" y="840534"/>
            <a:ext cx="409688" cy="28790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093273" y="175049"/>
            <a:ext cx="2476048" cy="85221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291582" y="307642"/>
            <a:ext cx="2120271" cy="7643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2"/>
            <a:r>
              <a:rPr sz="2500" spc="662" dirty="0" err="1">
                <a:solidFill>
                  <a:srgbClr val="FFFFFF"/>
                </a:solidFill>
                <a:latin typeface="Arial"/>
                <a:cs typeface="Arial"/>
              </a:rPr>
              <a:t>Cymraeg</a:t>
            </a:r>
            <a:endParaRPr sz="2500" dirty="0">
              <a:latin typeface="Arial"/>
              <a:cs typeface="Arial"/>
            </a:endParaRPr>
          </a:p>
          <a:p>
            <a:pPr marL="584406">
              <a:spcBef>
                <a:spcPts val="762"/>
              </a:spcBef>
            </a:pPr>
            <a:r>
              <a:rPr i="1" spc="22" dirty="0" err="1">
                <a:solidFill>
                  <a:srgbClr val="FFFFFF"/>
                </a:solidFill>
                <a:latin typeface="Times New Roman"/>
                <a:cs typeface="Times New Roman"/>
              </a:rPr>
              <a:t>ar</a:t>
            </a:r>
            <a:r>
              <a:rPr i="1" spc="22" dirty="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i="1" spc="35" dirty="0" err="1">
                <a:solidFill>
                  <a:srgbClr val="FFFFFF"/>
                </a:solidFill>
                <a:latin typeface="Times New Roman"/>
                <a:cs typeface="Times New Roman"/>
              </a:rPr>
              <a:t>dy</a:t>
            </a:r>
            <a:r>
              <a:rPr i="1" spc="6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i="1" spc="127" dirty="0" err="1">
                <a:solidFill>
                  <a:srgbClr val="FFFFFF"/>
                </a:solidFill>
                <a:latin typeface="Times New Roman"/>
                <a:cs typeface="Times New Roman"/>
              </a:rPr>
              <a:t>dafod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167506" y="278548"/>
            <a:ext cx="488694" cy="92821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020827" y="357008"/>
            <a:ext cx="2665650" cy="669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2"/>
            <a:r>
              <a:rPr lang="en-GB" sz="4200" err="1">
                <a:solidFill>
                  <a:srgbClr val="00B050"/>
                </a:solidFill>
                <a:latin typeface="Comic Sans MS" panose="030F0702030302020204" pitchFamily="66" charset="0"/>
              </a:rPr>
              <a:t>Teimladau</a:t>
            </a:r>
            <a:endParaRPr sz="420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74010" y="472171"/>
            <a:ext cx="203622" cy="5023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2"/>
            <a:r>
              <a:rPr lang="en-GB" sz="3200" spc="-294" dirty="0">
                <a:solidFill>
                  <a:srgbClr val="00B050"/>
                </a:solidFill>
                <a:latin typeface="Arial"/>
                <a:cs typeface="Arial"/>
              </a:rPr>
              <a:t>3</a:t>
            </a:r>
            <a:endParaRPr sz="3200" dirty="0">
              <a:solidFill>
                <a:srgbClr val="00B050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71728" y="1819587"/>
            <a:ext cx="2750577" cy="1253848"/>
          </a:xfrm>
          <a:custGeom>
            <a:avLst/>
            <a:gdLst/>
            <a:ahLst/>
            <a:cxnLst/>
            <a:rect l="l" t="t" r="r" b="b"/>
            <a:pathLst>
              <a:path w="2540000" h="1117600">
                <a:moveTo>
                  <a:pt x="0" y="1117600"/>
                </a:moveTo>
                <a:lnTo>
                  <a:pt x="2540000" y="1117600"/>
                </a:lnTo>
                <a:lnTo>
                  <a:pt x="2540000" y="0"/>
                </a:lnTo>
                <a:lnTo>
                  <a:pt x="0" y="0"/>
                </a:lnTo>
                <a:lnTo>
                  <a:pt x="0" y="1117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214106" y="1883203"/>
            <a:ext cx="2996056" cy="15536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500" spc="-105" err="1">
                <a:latin typeface="Comic Sans MS" panose="030F0702030302020204" pitchFamily="66" charset="0"/>
                <a:cs typeface="Arial"/>
              </a:rPr>
              <a:t>Sut</a:t>
            </a:r>
            <a:r>
              <a:rPr sz="2500" spc="-105">
                <a:latin typeface="Comic Sans MS" panose="030F0702030302020204" pitchFamily="66" charset="0"/>
                <a:cs typeface="Arial"/>
              </a:rPr>
              <a:t> </a:t>
            </a:r>
            <a:r>
              <a:rPr sz="2500" spc="92" err="1">
                <a:latin typeface="Comic Sans MS" panose="030F0702030302020204" pitchFamily="66" charset="0"/>
                <a:cs typeface="Arial"/>
              </a:rPr>
              <a:t>wyt</a:t>
            </a:r>
            <a:r>
              <a:rPr sz="2500" spc="219">
                <a:latin typeface="Comic Sans MS" panose="030F0702030302020204" pitchFamily="66" charset="0"/>
                <a:cs typeface="Arial"/>
              </a:rPr>
              <a:t> </a:t>
            </a:r>
            <a:r>
              <a:rPr sz="2500" spc="-53" err="1">
                <a:latin typeface="Comic Sans MS" panose="030F0702030302020204" pitchFamily="66" charset="0"/>
                <a:cs typeface="Arial"/>
              </a:rPr>
              <a:t>ti</a:t>
            </a:r>
            <a:r>
              <a:rPr lang="en-GB" sz="2500" spc="-53">
                <a:latin typeface="Comic Sans MS" panose="030F0702030302020204" pitchFamily="66" charset="0"/>
                <a:cs typeface="Arial"/>
              </a:rPr>
              <a:t> </a:t>
            </a:r>
            <a:r>
              <a:rPr lang="en-GB" sz="2500" spc="-53" err="1">
                <a:latin typeface="Comic Sans MS" panose="030F0702030302020204" pitchFamily="66" charset="0"/>
                <a:cs typeface="Arial"/>
              </a:rPr>
              <a:t>heddiw</a:t>
            </a:r>
            <a:r>
              <a:rPr sz="2500" spc="-53">
                <a:latin typeface="Comic Sans MS" panose="030F0702030302020204" pitchFamily="66" charset="0"/>
                <a:cs typeface="Arial"/>
              </a:rPr>
              <a:t>?</a:t>
            </a:r>
            <a:endParaRPr lang="en-GB" sz="2500" spc="-53">
              <a:latin typeface="Comic Sans MS" panose="030F0702030302020204" pitchFamily="66" charset="0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en-GB" sz="2500" spc="-53" err="1">
                <a:latin typeface="Comic Sans MS" panose="030F0702030302020204" pitchFamily="66" charset="0"/>
                <a:cs typeface="Arial"/>
              </a:rPr>
              <a:t>Sut</a:t>
            </a:r>
            <a:r>
              <a:rPr lang="en-GB" sz="2500" spc="-53">
                <a:latin typeface="Comic Sans MS" panose="030F0702030302020204" pitchFamily="66" charset="0"/>
                <a:cs typeface="Arial"/>
              </a:rPr>
              <a:t> </a:t>
            </a:r>
            <a:r>
              <a:rPr lang="en-GB" sz="2500" spc="-53" err="1">
                <a:latin typeface="Comic Sans MS" panose="030F0702030302020204" pitchFamily="66" charset="0"/>
                <a:cs typeface="Arial"/>
              </a:rPr>
              <a:t>wyt</a:t>
            </a:r>
            <a:r>
              <a:rPr lang="en-GB" sz="2500" spc="-53">
                <a:latin typeface="Comic Sans MS" panose="030F0702030302020204" pitchFamily="66" charset="0"/>
                <a:cs typeface="Arial"/>
              </a:rPr>
              <a:t> </a:t>
            </a:r>
            <a:r>
              <a:rPr lang="en-GB" sz="2500" spc="-53" err="1">
                <a:latin typeface="Comic Sans MS" panose="030F0702030302020204" pitchFamily="66" charset="0"/>
                <a:cs typeface="Arial"/>
              </a:rPr>
              <a:t>ti’n</a:t>
            </a:r>
            <a:r>
              <a:rPr lang="en-GB" sz="2500" spc="-53">
                <a:latin typeface="Comic Sans MS" panose="030F0702030302020204" pitchFamily="66" charset="0"/>
                <a:cs typeface="Arial"/>
              </a:rPr>
              <a:t> </a:t>
            </a:r>
            <a:r>
              <a:rPr lang="en-GB" sz="2500" spc="-53" err="1">
                <a:latin typeface="Comic Sans MS" panose="030F0702030302020204" pitchFamily="66" charset="0"/>
                <a:cs typeface="Arial"/>
              </a:rPr>
              <a:t>teimlo</a:t>
            </a:r>
            <a:r>
              <a:rPr lang="en-GB" sz="2500" spc="-53">
                <a:latin typeface="Comic Sans MS" panose="030F0702030302020204" pitchFamily="66" charset="0"/>
                <a:cs typeface="Arial"/>
              </a:rPr>
              <a:t> </a:t>
            </a:r>
            <a:r>
              <a:rPr lang="en-GB" sz="2500" spc="-53" err="1">
                <a:latin typeface="Comic Sans MS" panose="030F0702030302020204" pitchFamily="66" charset="0"/>
                <a:cs typeface="Arial"/>
              </a:rPr>
              <a:t>heddiw</a:t>
            </a:r>
            <a:r>
              <a:rPr lang="en-GB" sz="2500" spc="-53">
                <a:latin typeface="Comic Sans MS" panose="030F0702030302020204" pitchFamily="66" charset="0"/>
                <a:cs typeface="Arial"/>
              </a:rPr>
              <a:t>?</a:t>
            </a:r>
            <a:endParaRPr sz="2500">
              <a:latin typeface="Comic Sans MS" panose="030F0702030302020204" pitchFamily="66" charset="0"/>
              <a:cs typeface="Arial"/>
            </a:endParaRPr>
          </a:p>
          <a:p>
            <a:pPr algn="ctr">
              <a:spcBef>
                <a:spcPts val="333"/>
              </a:spcBef>
            </a:pPr>
            <a:endParaRPr sz="2100"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644839" y="5729714"/>
            <a:ext cx="3043048" cy="10833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2" marR="4453" indent="508155">
              <a:lnSpc>
                <a:spcPct val="110100"/>
              </a:lnSpc>
            </a:pPr>
            <a:r>
              <a:rPr sz="2500" spc="66" dirty="0" err="1">
                <a:latin typeface="Comic Sans MS" panose="030F0702030302020204" pitchFamily="66" charset="0"/>
                <a:cs typeface="Arial"/>
              </a:rPr>
              <a:t>Dw</a:t>
            </a:r>
            <a:r>
              <a:rPr sz="2500" spc="66" dirty="0">
                <a:latin typeface="Comic Sans MS" panose="030F0702030302020204" pitchFamily="66" charset="0"/>
                <a:cs typeface="Arial"/>
              </a:rPr>
              <a:t> </a:t>
            </a:r>
            <a:r>
              <a:rPr lang="en-GB" sz="2500" spc="96" dirty="0" err="1">
                <a:latin typeface="Comic Sans MS" panose="030F0702030302020204" pitchFamily="66" charset="0"/>
                <a:cs typeface="Arial"/>
              </a:rPr>
              <a:t>i</a:t>
            </a:r>
            <a:r>
              <a:rPr lang="en-GB" sz="2500" dirty="0">
                <a:latin typeface="Comic Sans MS" panose="030F0702030302020204" pitchFamily="66" charset="0"/>
                <a:cs typeface="Arial"/>
              </a:rPr>
              <a:t> </a:t>
            </a:r>
            <a:r>
              <a:rPr lang="en-GB" sz="2500" dirty="0" err="1">
                <a:latin typeface="Comic Sans MS" panose="030F0702030302020204" pitchFamily="66" charset="0"/>
                <a:cs typeface="Arial"/>
              </a:rPr>
              <a:t>ar</a:t>
            </a:r>
            <a:r>
              <a:rPr lang="en-GB" sz="2500" dirty="0">
                <a:latin typeface="Comic Sans MS" panose="030F0702030302020204" pitchFamily="66" charset="0"/>
                <a:cs typeface="Arial"/>
              </a:rPr>
              <a:t> ben </a:t>
            </a:r>
          </a:p>
          <a:p>
            <a:pPr marL="11132" marR="4453" indent="508155">
              <a:lnSpc>
                <a:spcPct val="110100"/>
              </a:lnSpc>
            </a:pPr>
            <a:r>
              <a:rPr lang="en-GB" sz="2500" dirty="0" err="1">
                <a:latin typeface="Comic Sans MS" panose="030F0702030302020204" pitchFamily="66" charset="0"/>
                <a:cs typeface="Arial"/>
              </a:rPr>
              <a:t>fy</a:t>
            </a:r>
            <a:r>
              <a:rPr lang="en-GB" sz="2500" dirty="0">
                <a:latin typeface="Comic Sans MS" panose="030F0702030302020204" pitchFamily="66" charset="0"/>
                <a:cs typeface="Arial"/>
              </a:rPr>
              <a:t> </a:t>
            </a:r>
            <a:r>
              <a:rPr lang="en-GB" sz="2500" dirty="0" err="1">
                <a:latin typeface="Comic Sans MS" panose="030F0702030302020204" pitchFamily="66" charset="0"/>
                <a:cs typeface="Arial"/>
              </a:rPr>
              <a:t>nigon</a:t>
            </a:r>
            <a:r>
              <a:rPr sz="2500" spc="57" dirty="0">
                <a:latin typeface="Arial"/>
                <a:cs typeface="Arial"/>
              </a:rPr>
              <a:t>.</a:t>
            </a:r>
            <a:r>
              <a:rPr lang="en-GB" sz="1400" spc="57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Over the moon</a:t>
            </a:r>
            <a:endParaRPr sz="2500" dirty="0"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18487" y="3929922"/>
            <a:ext cx="2239498" cy="10047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ts val="294"/>
              </a:spcBef>
            </a:pPr>
            <a:r>
              <a:rPr sz="2500" spc="66" dirty="0" err="1">
                <a:latin typeface="Comic Sans MS" panose="030F0702030302020204" pitchFamily="66" charset="0"/>
                <a:cs typeface="Arial"/>
              </a:rPr>
              <a:t>Dw</a:t>
            </a:r>
            <a:r>
              <a:rPr sz="2500" spc="66" dirty="0">
                <a:latin typeface="Comic Sans MS" panose="030F0702030302020204" pitchFamily="66" charset="0"/>
                <a:cs typeface="Arial"/>
              </a:rPr>
              <a:t> </a:t>
            </a:r>
            <a:r>
              <a:rPr lang="en-GB" sz="2500" spc="100" dirty="0" err="1">
                <a:latin typeface="Comic Sans MS" panose="030F0702030302020204" pitchFamily="66" charset="0"/>
                <a:cs typeface="Arial"/>
              </a:rPr>
              <a:t>i</a:t>
            </a:r>
            <a:r>
              <a:rPr lang="en-GB" sz="2500" spc="100" dirty="0">
                <a:latin typeface="Comic Sans MS" panose="030F0702030302020204" pitchFamily="66" charset="0"/>
                <a:cs typeface="Arial"/>
              </a:rPr>
              <a:t> </a:t>
            </a:r>
            <a:r>
              <a:rPr lang="en-GB" sz="2500" spc="100" dirty="0" err="1">
                <a:latin typeface="Comic Sans MS" panose="030F0702030302020204" pitchFamily="66" charset="0"/>
                <a:cs typeface="Arial"/>
              </a:rPr>
              <a:t>ddim</a:t>
            </a:r>
            <a:r>
              <a:rPr lang="en-GB" sz="2500" spc="100" dirty="0">
                <a:latin typeface="Comic Sans MS" panose="030F0702030302020204" pitchFamily="66" charset="0"/>
                <a:cs typeface="Arial"/>
              </a:rPr>
              <a:t> </a:t>
            </a:r>
            <a:r>
              <a:rPr lang="en-GB" sz="2500" spc="100" dirty="0" err="1">
                <a:latin typeface="Comic Sans MS" panose="030F0702030302020204" pitchFamily="66" charset="0"/>
                <a:cs typeface="Arial"/>
              </a:rPr>
              <a:t>yn</a:t>
            </a:r>
            <a:r>
              <a:rPr lang="en-GB" sz="2500" spc="100" dirty="0">
                <a:latin typeface="Comic Sans MS" panose="030F0702030302020204" pitchFamily="66" charset="0"/>
                <a:cs typeface="Arial"/>
              </a:rPr>
              <a:t> </a:t>
            </a:r>
            <a:r>
              <a:rPr lang="en-GB" sz="2500" spc="100" dirty="0" err="1">
                <a:latin typeface="Comic Sans MS" panose="030F0702030302020204" pitchFamily="66" charset="0"/>
                <a:cs typeface="Arial"/>
              </a:rPr>
              <a:t>ddrwg</a:t>
            </a:r>
            <a:r>
              <a:rPr lang="en-GB" sz="2500" spc="100" dirty="0">
                <a:latin typeface="Comic Sans MS" panose="030F0702030302020204" pitchFamily="66" charset="0"/>
                <a:cs typeface="Arial"/>
              </a:rPr>
              <a:t> </a:t>
            </a:r>
            <a:r>
              <a:rPr lang="en-GB" sz="2500" spc="100" dirty="0" err="1">
                <a:latin typeface="Comic Sans MS" panose="030F0702030302020204" pitchFamily="66" charset="0"/>
                <a:cs typeface="Arial"/>
              </a:rPr>
              <a:t>diolch</a:t>
            </a:r>
            <a:r>
              <a:rPr sz="2500" spc="22" dirty="0">
                <a:latin typeface="Comic Sans MS" panose="030F0702030302020204" pitchFamily="66" charset="0"/>
                <a:cs typeface="Arial"/>
              </a:rPr>
              <a:t>.</a:t>
            </a:r>
            <a:r>
              <a:rPr lang="en-GB" sz="2500" spc="22" dirty="0">
                <a:latin typeface="Comic Sans MS" panose="030F0702030302020204" pitchFamily="66" charset="0"/>
                <a:cs typeface="Arial"/>
              </a:rPr>
              <a:t> </a:t>
            </a:r>
            <a:r>
              <a:rPr lang="en-GB" sz="1400" spc="22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Not too bad</a:t>
            </a:r>
            <a:endParaRPr sz="2500" dirty="0"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183889" y="5699014"/>
            <a:ext cx="2674889" cy="8596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2" marR="4453" indent="416320">
              <a:lnSpc>
                <a:spcPct val="110100"/>
              </a:lnSpc>
            </a:pPr>
            <a:r>
              <a:rPr sz="2500" spc="66" dirty="0" err="1">
                <a:latin typeface="Comic Sans MS" panose="030F0702030302020204" pitchFamily="66" charset="0"/>
                <a:cs typeface="Arial"/>
              </a:rPr>
              <a:t>Dw</a:t>
            </a:r>
            <a:r>
              <a:rPr sz="2500" spc="66" dirty="0">
                <a:latin typeface="Comic Sans MS" panose="030F0702030302020204" pitchFamily="66" charset="0"/>
                <a:cs typeface="Arial"/>
              </a:rPr>
              <a:t> </a:t>
            </a:r>
            <a:r>
              <a:rPr sz="2500" spc="66" dirty="0" err="1">
                <a:latin typeface="Comic Sans MS" panose="030F0702030302020204" pitchFamily="66" charset="0"/>
                <a:cs typeface="Arial"/>
              </a:rPr>
              <a:t>i</a:t>
            </a:r>
            <a:r>
              <a:rPr sz="2500" spc="66" dirty="0">
                <a:latin typeface="Comic Sans MS" panose="030F0702030302020204" pitchFamily="66" charset="0"/>
                <a:cs typeface="Arial"/>
              </a:rPr>
              <a:t> </a:t>
            </a:r>
            <a:r>
              <a:rPr sz="2500" spc="57" dirty="0">
                <a:latin typeface="Comic Sans MS" panose="030F0702030302020204" pitchFamily="66" charset="0"/>
                <a:cs typeface="Arial"/>
              </a:rPr>
              <a:t>wed</a:t>
            </a:r>
            <a:r>
              <a:rPr lang="en-GB" sz="2500" spc="57" dirty="0" err="1">
                <a:latin typeface="Comic Sans MS" panose="030F0702030302020204" pitchFamily="66" charset="0"/>
                <a:cs typeface="Arial"/>
              </a:rPr>
              <a:t>i</a:t>
            </a:r>
            <a:r>
              <a:rPr lang="en-GB" sz="2500" spc="57" dirty="0">
                <a:latin typeface="Comic Sans MS" panose="030F0702030302020204" pitchFamily="66" charset="0"/>
                <a:cs typeface="Arial"/>
              </a:rPr>
              <a:t> </a:t>
            </a:r>
            <a:r>
              <a:rPr sz="2500" spc="66" dirty="0" err="1">
                <a:latin typeface="Comic Sans MS" panose="030F0702030302020204" pitchFamily="66" charset="0"/>
                <a:cs typeface="Arial"/>
              </a:rPr>
              <a:t>blino</a:t>
            </a:r>
            <a:r>
              <a:rPr lang="en-GB" sz="2500" spc="66" dirty="0">
                <a:latin typeface="Comic Sans MS" panose="030F0702030302020204" pitchFamily="66" charset="0"/>
                <a:cs typeface="Arial"/>
              </a:rPr>
              <a:t>‘n </a:t>
            </a:r>
            <a:r>
              <a:rPr lang="en-GB" sz="2500" spc="66" dirty="0" err="1">
                <a:latin typeface="Comic Sans MS" panose="030F0702030302020204" pitchFamily="66" charset="0"/>
                <a:cs typeface="Arial"/>
              </a:rPr>
              <a:t>lân</a:t>
            </a:r>
            <a:r>
              <a:rPr lang="en-GB" sz="2500" spc="66" dirty="0">
                <a:latin typeface="Comic Sans MS" panose="030F0702030302020204" pitchFamily="66" charset="0"/>
                <a:cs typeface="Arial"/>
              </a:rPr>
              <a:t>. </a:t>
            </a:r>
            <a:r>
              <a:rPr lang="en-GB" sz="1400" spc="66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exhausted</a:t>
            </a:r>
            <a:endParaRPr sz="2500" dirty="0"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-282278" y="4027950"/>
            <a:ext cx="3404583" cy="6601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2" marR="4453" indent="459733" algn="ctr">
              <a:lnSpc>
                <a:spcPct val="110100"/>
              </a:lnSpc>
            </a:pPr>
            <a:r>
              <a:rPr sz="2500" spc="79" dirty="0">
                <a:latin typeface="Comic Sans MS" panose="030F0702030302020204" pitchFamily="66" charset="0"/>
                <a:cs typeface="Arial"/>
              </a:rPr>
              <a:t> </a:t>
            </a:r>
            <a:r>
              <a:rPr sz="2500" spc="66" dirty="0" err="1">
                <a:latin typeface="Comic Sans MS" panose="030F0702030302020204" pitchFamily="66" charset="0"/>
                <a:cs typeface="Arial"/>
              </a:rPr>
              <a:t>Dw</a:t>
            </a:r>
            <a:r>
              <a:rPr sz="2500" spc="66" dirty="0">
                <a:latin typeface="Comic Sans MS" panose="030F0702030302020204" pitchFamily="66" charset="0"/>
                <a:cs typeface="Arial"/>
              </a:rPr>
              <a:t> </a:t>
            </a:r>
            <a:r>
              <a:rPr sz="2500" spc="96" dirty="0" err="1">
                <a:latin typeface="Comic Sans MS" panose="030F0702030302020204" pitchFamily="66" charset="0"/>
                <a:cs typeface="Arial"/>
              </a:rPr>
              <a:t>i’n</a:t>
            </a:r>
            <a:r>
              <a:rPr sz="2500" spc="26" dirty="0">
                <a:latin typeface="Comic Sans MS" panose="030F0702030302020204" pitchFamily="66" charset="0"/>
                <a:cs typeface="Arial"/>
              </a:rPr>
              <a:t> </a:t>
            </a:r>
            <a:r>
              <a:rPr lang="en-GB" sz="2500" spc="70" dirty="0" err="1" smtClean="0">
                <a:latin typeface="Comic Sans MS" panose="030F0702030302020204" pitchFamily="66" charset="0"/>
                <a:cs typeface="Arial"/>
              </a:rPr>
              <a:t>iawn</a:t>
            </a:r>
            <a:r>
              <a:rPr lang="en-GB" sz="2500" spc="70" dirty="0" smtClean="0">
                <a:latin typeface="Comic Sans MS" panose="030F0702030302020204" pitchFamily="66" charset="0"/>
                <a:cs typeface="Arial"/>
              </a:rPr>
              <a:t> </a:t>
            </a:r>
            <a:r>
              <a:rPr lang="en-GB" sz="2500" spc="70" dirty="0" err="1" smtClean="0">
                <a:latin typeface="Comic Sans MS" panose="030F0702030302020204" pitchFamily="66" charset="0"/>
                <a:cs typeface="Arial"/>
              </a:rPr>
              <a:t>diolch</a:t>
            </a:r>
            <a:r>
              <a:rPr sz="2500" spc="70" dirty="0">
                <a:latin typeface="Comic Sans MS" panose="030F0702030302020204" pitchFamily="66" charset="0"/>
                <a:cs typeface="Arial"/>
              </a:rPr>
              <a:t>.</a:t>
            </a:r>
            <a:endParaRPr lang="en-GB" sz="2500" spc="70" dirty="0">
              <a:latin typeface="Comic Sans MS" panose="030F0702030302020204" pitchFamily="66" charset="0"/>
              <a:cs typeface="Arial"/>
            </a:endParaRPr>
          </a:p>
          <a:p>
            <a:pPr marL="11132" marR="4453" indent="459733" algn="ctr">
              <a:lnSpc>
                <a:spcPct val="110100"/>
              </a:lnSpc>
            </a:pPr>
            <a:r>
              <a:rPr lang="en-GB" sz="1400" spc="70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ok</a:t>
            </a:r>
            <a:endParaRPr sz="1400" dirty="0">
              <a:solidFill>
                <a:srgbClr val="FF0000"/>
              </a:solidFill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759558" y="3957025"/>
            <a:ext cx="2735397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46559" algn="ctr"/>
            <a:r>
              <a:rPr sz="2500" spc="66" dirty="0" err="1">
                <a:latin typeface="Comic Sans MS" panose="030F0702030302020204" pitchFamily="66" charset="0"/>
                <a:cs typeface="Arial"/>
              </a:rPr>
              <a:t>Dw</a:t>
            </a:r>
            <a:r>
              <a:rPr sz="2500" spc="66" dirty="0">
                <a:latin typeface="Comic Sans MS" panose="030F0702030302020204" pitchFamily="66" charset="0"/>
                <a:cs typeface="Arial"/>
              </a:rPr>
              <a:t> </a:t>
            </a:r>
            <a:r>
              <a:rPr lang="en-GB" sz="2500" spc="96" dirty="0" err="1">
                <a:latin typeface="Comic Sans MS" panose="030F0702030302020204" pitchFamily="66" charset="0"/>
                <a:cs typeface="Arial"/>
              </a:rPr>
              <a:t>i</a:t>
            </a:r>
            <a:r>
              <a:rPr lang="en-GB" sz="2500" spc="96" dirty="0">
                <a:latin typeface="Comic Sans MS" panose="030F0702030302020204" pitchFamily="66" charset="0"/>
                <a:cs typeface="Arial"/>
              </a:rPr>
              <a:t> </a:t>
            </a:r>
            <a:r>
              <a:rPr lang="en-GB" sz="2500" spc="96" dirty="0" err="1">
                <a:latin typeface="Comic Sans MS" panose="030F0702030302020204" pitchFamily="66" charset="0"/>
                <a:cs typeface="Arial"/>
              </a:rPr>
              <a:t>wedi</a:t>
            </a:r>
            <a:r>
              <a:rPr lang="en-GB" sz="2500" spc="96" dirty="0">
                <a:latin typeface="Comic Sans MS" panose="030F0702030302020204" pitchFamily="66" charset="0"/>
                <a:cs typeface="Arial"/>
              </a:rPr>
              <a:t> </a:t>
            </a:r>
            <a:r>
              <a:rPr lang="en-GB" sz="2500" spc="96" dirty="0" err="1">
                <a:latin typeface="Comic Sans MS" panose="030F0702030302020204" pitchFamily="66" charset="0"/>
                <a:cs typeface="Arial"/>
              </a:rPr>
              <a:t>cael</a:t>
            </a:r>
            <a:r>
              <a:rPr lang="en-GB" sz="2500" spc="96" dirty="0">
                <a:latin typeface="Comic Sans MS" panose="030F0702030302020204" pitchFamily="66" charset="0"/>
                <a:cs typeface="Arial"/>
              </a:rPr>
              <a:t> </a:t>
            </a:r>
            <a:r>
              <a:rPr lang="en-GB" sz="2500" spc="96" dirty="0" err="1">
                <a:latin typeface="Comic Sans MS" panose="030F0702030302020204" pitchFamily="66" charset="0"/>
                <a:cs typeface="Arial"/>
              </a:rPr>
              <a:t>llond</a:t>
            </a:r>
            <a:r>
              <a:rPr lang="en-GB" sz="2500" spc="96" dirty="0">
                <a:latin typeface="Comic Sans MS" panose="030F0702030302020204" pitchFamily="66" charset="0"/>
                <a:cs typeface="Arial"/>
              </a:rPr>
              <a:t> </a:t>
            </a:r>
            <a:r>
              <a:rPr lang="en-GB" sz="2500" spc="96" dirty="0" err="1">
                <a:latin typeface="Comic Sans MS" panose="030F0702030302020204" pitchFamily="66" charset="0"/>
                <a:cs typeface="Arial"/>
              </a:rPr>
              <a:t>bol</a:t>
            </a:r>
            <a:r>
              <a:rPr sz="2500" dirty="0">
                <a:latin typeface="Arial"/>
                <a:cs typeface="Arial"/>
              </a:rPr>
              <a:t>.</a:t>
            </a:r>
            <a:r>
              <a:rPr lang="en-GB" sz="2500" dirty="0">
                <a:latin typeface="Arial"/>
                <a:cs typeface="Arial"/>
              </a:rPr>
              <a:t> </a:t>
            </a:r>
            <a:r>
              <a:rPr lang="en-GB" sz="140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Fed up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918400" y="2009386"/>
            <a:ext cx="2560295" cy="1105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2" marR="4453" indent="553238" algn="ctr">
              <a:lnSpc>
                <a:spcPct val="110100"/>
              </a:lnSpc>
            </a:pPr>
            <a:r>
              <a:rPr sz="2500" spc="66" dirty="0" err="1">
                <a:latin typeface="Comic Sans MS" panose="030F0702030302020204" pitchFamily="66" charset="0"/>
                <a:cs typeface="Arial"/>
              </a:rPr>
              <a:t>Dw</a:t>
            </a:r>
            <a:r>
              <a:rPr sz="2500" spc="66" dirty="0">
                <a:latin typeface="Comic Sans MS" panose="030F0702030302020204" pitchFamily="66" charset="0"/>
                <a:cs typeface="Arial"/>
              </a:rPr>
              <a:t> </a:t>
            </a:r>
            <a:r>
              <a:rPr sz="2500" spc="96" dirty="0" err="1">
                <a:latin typeface="Comic Sans MS" panose="030F0702030302020204" pitchFamily="66" charset="0"/>
                <a:cs typeface="Arial"/>
              </a:rPr>
              <a:t>i’n</a:t>
            </a:r>
            <a:r>
              <a:rPr sz="2500" spc="18" dirty="0">
                <a:latin typeface="Comic Sans MS" panose="030F0702030302020204" pitchFamily="66" charset="0"/>
                <a:cs typeface="Arial"/>
              </a:rPr>
              <a:t> </a:t>
            </a:r>
            <a:r>
              <a:rPr sz="2500" spc="-4" dirty="0" err="1">
                <a:latin typeface="Comic Sans MS" panose="030F0702030302020204" pitchFamily="66" charset="0"/>
                <a:cs typeface="Arial"/>
              </a:rPr>
              <a:t>hapus</a:t>
            </a:r>
            <a:r>
              <a:rPr lang="en-GB" sz="2500" spc="-4" dirty="0">
                <a:latin typeface="Comic Sans MS" panose="030F0702030302020204" pitchFamily="66" charset="0"/>
                <a:cs typeface="Arial"/>
              </a:rPr>
              <a:t> </a:t>
            </a:r>
            <a:r>
              <a:rPr lang="en-GB" sz="2500" spc="-4" dirty="0" err="1">
                <a:latin typeface="Comic Sans MS" panose="030F0702030302020204" pitchFamily="66" charset="0"/>
                <a:cs typeface="Arial"/>
              </a:rPr>
              <a:t>dros</a:t>
            </a:r>
            <a:r>
              <a:rPr lang="en-GB" sz="2500" spc="-4" dirty="0">
                <a:latin typeface="Comic Sans MS" panose="030F0702030302020204" pitchFamily="66" charset="0"/>
                <a:cs typeface="Arial"/>
              </a:rPr>
              <a:t> ben</a:t>
            </a:r>
            <a:r>
              <a:rPr sz="2500" spc="-4" dirty="0">
                <a:latin typeface="Arial"/>
                <a:cs typeface="Arial"/>
              </a:rPr>
              <a:t>.</a:t>
            </a:r>
            <a:r>
              <a:rPr lang="en-GB" sz="2500" spc="-4" dirty="0">
                <a:latin typeface="Arial"/>
                <a:cs typeface="Arial"/>
              </a:rPr>
              <a:t> </a:t>
            </a:r>
          </a:p>
          <a:p>
            <a:pPr marL="11132" marR="4453" indent="553238" algn="ctr">
              <a:lnSpc>
                <a:spcPct val="110100"/>
              </a:lnSpc>
            </a:pPr>
            <a:r>
              <a:rPr lang="en-GB" sz="1400" spc="-4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Extremely happy</a:t>
            </a:r>
            <a:endParaRPr sz="1400" dirty="0">
              <a:solidFill>
                <a:srgbClr val="FF0000"/>
              </a:solidFill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-55985" y="5913915"/>
            <a:ext cx="3266147" cy="6601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2" marR="4453" indent="553238" algn="ctr">
              <a:lnSpc>
                <a:spcPct val="110100"/>
              </a:lnSpc>
            </a:pPr>
            <a:r>
              <a:rPr sz="2500" spc="-57" dirty="0">
                <a:latin typeface="Comic Sans MS" panose="030F0702030302020204" pitchFamily="66" charset="0"/>
                <a:cs typeface="Arial"/>
              </a:rPr>
              <a:t> </a:t>
            </a:r>
            <a:r>
              <a:rPr sz="2500" spc="66" dirty="0" err="1">
                <a:latin typeface="Comic Sans MS" panose="030F0702030302020204" pitchFamily="66" charset="0"/>
                <a:cs typeface="Arial"/>
              </a:rPr>
              <a:t>Dw</a:t>
            </a:r>
            <a:r>
              <a:rPr sz="2500" spc="66" dirty="0">
                <a:latin typeface="Comic Sans MS" panose="030F0702030302020204" pitchFamily="66" charset="0"/>
                <a:cs typeface="Arial"/>
              </a:rPr>
              <a:t> </a:t>
            </a:r>
            <a:r>
              <a:rPr sz="2500" spc="96" dirty="0" err="1">
                <a:latin typeface="Comic Sans MS" panose="030F0702030302020204" pitchFamily="66" charset="0"/>
                <a:cs typeface="Arial"/>
              </a:rPr>
              <a:t>i’n</a:t>
            </a:r>
            <a:r>
              <a:rPr sz="2500" spc="13" dirty="0">
                <a:latin typeface="Comic Sans MS" panose="030F0702030302020204" pitchFamily="66" charset="0"/>
                <a:cs typeface="Arial"/>
              </a:rPr>
              <a:t> </a:t>
            </a:r>
            <a:r>
              <a:rPr lang="en-GB" sz="2500" spc="13" dirty="0" err="1">
                <a:latin typeface="Comic Sans MS" panose="030F0702030302020204" pitchFamily="66" charset="0"/>
                <a:cs typeface="Arial"/>
              </a:rPr>
              <a:t>swp</a:t>
            </a:r>
            <a:r>
              <a:rPr lang="en-GB" sz="2500" spc="13" dirty="0">
                <a:latin typeface="Comic Sans MS" panose="030F0702030302020204" pitchFamily="66" charset="0"/>
                <a:cs typeface="Arial"/>
              </a:rPr>
              <a:t> </a:t>
            </a:r>
            <a:r>
              <a:rPr sz="2500" spc="-26" dirty="0" err="1">
                <a:latin typeface="Comic Sans MS" panose="030F0702030302020204" pitchFamily="66" charset="0"/>
                <a:cs typeface="Arial"/>
              </a:rPr>
              <a:t>s</a:t>
            </a:r>
            <a:r>
              <a:rPr sz="2500" spc="-26" dirty="0" err="1">
                <a:latin typeface="Comic Sans MS" panose="030F0702030302020204" pitchFamily="66" charset="0"/>
                <a:cs typeface="Comic Sans MS"/>
              </a:rPr>
              <a:t>â</a:t>
            </a:r>
            <a:r>
              <a:rPr sz="2500" spc="-26" dirty="0" err="1">
                <a:latin typeface="Comic Sans MS" panose="030F0702030302020204" pitchFamily="66" charset="0"/>
                <a:cs typeface="Arial"/>
              </a:rPr>
              <a:t>l</a:t>
            </a:r>
            <a:r>
              <a:rPr sz="2500" spc="-26" dirty="0">
                <a:latin typeface="Comic Sans MS" panose="030F0702030302020204" pitchFamily="66" charset="0"/>
                <a:cs typeface="Arial"/>
              </a:rPr>
              <a:t>.</a:t>
            </a:r>
            <a:r>
              <a:rPr lang="en-GB" sz="2500" spc="-26" dirty="0">
                <a:latin typeface="Comic Sans MS" panose="030F0702030302020204" pitchFamily="66" charset="0"/>
                <a:cs typeface="Arial"/>
              </a:rPr>
              <a:t> </a:t>
            </a:r>
            <a:endParaRPr lang="en-GB" sz="2500" spc="-26" dirty="0" smtClean="0">
              <a:latin typeface="Comic Sans MS" panose="030F0702030302020204" pitchFamily="66" charset="0"/>
              <a:cs typeface="Arial"/>
            </a:endParaRPr>
          </a:p>
          <a:p>
            <a:pPr marL="11132" marR="4453" indent="553238" algn="ctr">
              <a:lnSpc>
                <a:spcPct val="110100"/>
              </a:lnSpc>
            </a:pPr>
            <a:r>
              <a:rPr lang="en-GB" sz="1400" spc="-26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Very </a:t>
            </a:r>
            <a:r>
              <a:rPr lang="en-GB" sz="1400" spc="-26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ill</a:t>
            </a:r>
            <a:endParaRPr sz="2500" dirty="0"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046753" y="5003134"/>
            <a:ext cx="653340" cy="706194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304737" y="4858527"/>
            <a:ext cx="784287" cy="947313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176549" y="3107057"/>
            <a:ext cx="770702" cy="840778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847335" y="4910776"/>
            <a:ext cx="702424" cy="84281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354398" y="5222733"/>
            <a:ext cx="18357" cy="23619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377519" y="5159980"/>
            <a:ext cx="14986" cy="1727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086137" y="1188809"/>
            <a:ext cx="752194" cy="775867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877005" y="3112288"/>
            <a:ext cx="790055" cy="837251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271663" y="3123233"/>
            <a:ext cx="770761" cy="813864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14106" y="1785569"/>
            <a:ext cx="2996055" cy="1287867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628599" y="986527"/>
            <a:ext cx="1098637" cy="846879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432608" y="1096359"/>
            <a:ext cx="65159" cy="138196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657986" y="1485612"/>
            <a:ext cx="2964741" cy="1197703"/>
          </a:xfrm>
          <a:custGeom>
            <a:avLst/>
            <a:gdLst/>
            <a:ahLst/>
            <a:cxnLst/>
            <a:rect l="l" t="t" r="r" b="b"/>
            <a:pathLst>
              <a:path w="3467100" h="1320800">
                <a:moveTo>
                  <a:pt x="0" y="1320800"/>
                </a:moveTo>
                <a:lnTo>
                  <a:pt x="3467100" y="1320800"/>
                </a:lnTo>
                <a:lnTo>
                  <a:pt x="3467100" y="0"/>
                </a:lnTo>
                <a:lnTo>
                  <a:pt x="0" y="0"/>
                </a:lnTo>
                <a:lnTo>
                  <a:pt x="0" y="1320800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592827" y="1416514"/>
            <a:ext cx="3160218" cy="1335899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759558" y="2182736"/>
            <a:ext cx="349008" cy="421026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984542" y="2182848"/>
            <a:ext cx="348761" cy="424172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5714306" y="1508645"/>
            <a:ext cx="3038739" cy="1014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914"/>
            <a:r>
              <a:rPr sz="2100" spc="96" dirty="0" err="1">
                <a:latin typeface="Comic Sans MS" panose="030F0702030302020204" pitchFamily="66" charset="0"/>
                <a:cs typeface="Arial"/>
              </a:rPr>
              <a:t>Wyt</a:t>
            </a:r>
            <a:r>
              <a:rPr sz="2100" spc="96" dirty="0">
                <a:latin typeface="Comic Sans MS" panose="030F0702030302020204" pitchFamily="66" charset="0"/>
                <a:cs typeface="Arial"/>
              </a:rPr>
              <a:t> </a:t>
            </a:r>
            <a:r>
              <a:rPr sz="2100" spc="57" dirty="0" err="1">
                <a:latin typeface="Comic Sans MS" panose="030F0702030302020204" pitchFamily="66" charset="0"/>
                <a:cs typeface="Arial"/>
              </a:rPr>
              <a:t>ti’n</a:t>
            </a:r>
            <a:r>
              <a:rPr lang="en-GB" sz="2100" spc="57" dirty="0">
                <a:latin typeface="Comic Sans MS" panose="030F0702030302020204" pitchFamily="66" charset="0"/>
                <a:cs typeface="Arial"/>
              </a:rPr>
              <a:t> </a:t>
            </a:r>
            <a:r>
              <a:rPr lang="en-GB" sz="2100" spc="57" dirty="0" err="1">
                <a:latin typeface="Comic Sans MS" panose="030F0702030302020204" pitchFamily="66" charset="0"/>
                <a:cs typeface="Arial"/>
              </a:rPr>
              <a:t>drist</a:t>
            </a:r>
            <a:r>
              <a:rPr lang="en-GB" sz="2100" spc="57" dirty="0">
                <a:latin typeface="Comic Sans MS" panose="030F0702030302020204" pitchFamily="66" charset="0"/>
                <a:cs typeface="Arial"/>
              </a:rPr>
              <a:t> </a:t>
            </a:r>
            <a:r>
              <a:rPr lang="en-GB" sz="2100" spc="57" dirty="0" err="1">
                <a:latin typeface="Comic Sans MS" panose="030F0702030302020204" pitchFamily="66" charset="0"/>
                <a:cs typeface="Arial"/>
              </a:rPr>
              <a:t>heddiw</a:t>
            </a:r>
            <a:r>
              <a:rPr lang="en-GB" sz="2100" spc="57" dirty="0">
                <a:latin typeface="Comic Sans MS" panose="030F0702030302020204" pitchFamily="66" charset="0"/>
                <a:cs typeface="Arial"/>
              </a:rPr>
              <a:t>?</a:t>
            </a:r>
            <a:r>
              <a:rPr sz="2100" spc="57" dirty="0">
                <a:latin typeface="Comic Sans MS" panose="030F0702030302020204" pitchFamily="66" charset="0"/>
                <a:cs typeface="Arial"/>
              </a:rPr>
              <a:t> </a:t>
            </a:r>
            <a:endParaRPr sz="2100" dirty="0">
              <a:latin typeface="Comic Sans MS" panose="030F0702030302020204" pitchFamily="66" charset="0"/>
              <a:cs typeface="Arial"/>
            </a:endParaRPr>
          </a:p>
          <a:p>
            <a:pPr marR="458063" algn="ctr">
              <a:spcBef>
                <a:spcPts val="280"/>
              </a:spcBef>
              <a:tabLst>
                <a:tab pos="1243951" algn="l"/>
              </a:tabLst>
            </a:pPr>
            <a:r>
              <a:rPr sz="1600" spc="53" dirty="0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Are</a:t>
            </a:r>
            <a:r>
              <a:rPr sz="1600" spc="35" dirty="0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1600" spc="26" dirty="0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you</a:t>
            </a:r>
            <a:r>
              <a:rPr lang="en-GB" sz="1600" spc="26" dirty="0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 sad today?</a:t>
            </a:r>
            <a:r>
              <a:rPr sz="1600" spc="35" dirty="0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 </a:t>
            </a:r>
            <a:endParaRPr sz="1600" dirty="0">
              <a:latin typeface="Comic Sans MS" panose="030F0702030302020204" pitchFamily="66" charset="0"/>
              <a:cs typeface="Arial"/>
            </a:endParaRPr>
          </a:p>
          <a:p>
            <a:pPr marL="11132">
              <a:spcBef>
                <a:spcPts val="473"/>
              </a:spcBef>
              <a:tabLst>
                <a:tab pos="1224471" algn="l"/>
              </a:tabLst>
            </a:pPr>
            <a:r>
              <a:rPr lang="en-GB" sz="2100" spc="18" dirty="0">
                <a:latin typeface="Comic Sans MS" panose="030F0702030302020204" pitchFamily="66" charset="0"/>
                <a:cs typeface="Arial"/>
              </a:rPr>
              <a:t>      </a:t>
            </a:r>
            <a:r>
              <a:rPr sz="2100" spc="18" dirty="0" err="1">
                <a:latin typeface="Comic Sans MS" panose="030F0702030302020204" pitchFamily="66" charset="0"/>
                <a:cs typeface="Arial"/>
              </a:rPr>
              <a:t>Ydw</a:t>
            </a:r>
            <a:r>
              <a:rPr sz="2100" spc="18" dirty="0">
                <a:latin typeface="Comic Sans MS" panose="030F0702030302020204" pitchFamily="66" charset="0"/>
                <a:cs typeface="Arial"/>
              </a:rPr>
              <a:t>	</a:t>
            </a:r>
            <a:r>
              <a:rPr lang="en-GB" sz="2100" spc="18" dirty="0">
                <a:latin typeface="Comic Sans MS" panose="030F0702030302020204" pitchFamily="66" charset="0"/>
                <a:cs typeface="Arial"/>
              </a:rPr>
              <a:t>      </a:t>
            </a:r>
            <a:r>
              <a:rPr sz="2100" spc="105" dirty="0">
                <a:latin typeface="Comic Sans MS" panose="030F0702030302020204" pitchFamily="66" charset="0"/>
                <a:cs typeface="Arial"/>
              </a:rPr>
              <a:t>Na</a:t>
            </a:r>
            <a:r>
              <a:rPr lang="en-GB" sz="2100" spc="105" dirty="0">
                <a:latin typeface="Comic Sans MS" panose="030F0702030302020204" pitchFamily="66" charset="0"/>
                <a:cs typeface="Arial"/>
              </a:rPr>
              <a:t>c</a:t>
            </a:r>
            <a:r>
              <a:rPr sz="2100" spc="-13" dirty="0">
                <a:latin typeface="Comic Sans MS" panose="030F0702030302020204" pitchFamily="66" charset="0"/>
                <a:cs typeface="Arial"/>
              </a:rPr>
              <a:t> </a:t>
            </a:r>
            <a:r>
              <a:rPr sz="2100" spc="92" dirty="0" err="1">
                <a:latin typeface="Comic Sans MS" panose="030F0702030302020204" pitchFamily="66" charset="0"/>
                <a:cs typeface="Arial"/>
              </a:rPr>
              <a:t>ydw</a:t>
            </a:r>
            <a:endParaRPr sz="2100" dirty="0"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248691" y="354655"/>
            <a:ext cx="703249" cy="712368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rtlCol="0" anchor="ctr"/>
          <a:lstStyle/>
          <a:p>
            <a:pPr algn="ctr"/>
            <a:endParaRPr lang="en-GB"/>
          </a:p>
        </p:txBody>
      </p:sp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2355832" y="2597648"/>
            <a:ext cx="609600" cy="609600"/>
          </a:xfrm>
          <a:prstGeom prst="rect">
            <a:avLst/>
          </a:prstGeom>
        </p:spPr>
      </p:pic>
      <p:pic>
        <p:nvPicPr>
          <p:cNvPr id="30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4890706" y="1514787"/>
            <a:ext cx="609600" cy="609600"/>
          </a:xfrm>
          <a:prstGeom prst="rect">
            <a:avLst/>
          </a:prstGeom>
        </p:spPr>
      </p:pic>
      <p:pic>
        <p:nvPicPr>
          <p:cNvPr id="39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2190886" y="3440108"/>
            <a:ext cx="609600" cy="609600"/>
          </a:xfrm>
          <a:prstGeom prst="rect">
            <a:avLst/>
          </a:prstGeom>
        </p:spPr>
      </p:pic>
      <p:pic>
        <p:nvPicPr>
          <p:cNvPr id="45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5058776" y="3471119"/>
            <a:ext cx="609600" cy="609600"/>
          </a:xfrm>
          <a:prstGeom prst="rect">
            <a:avLst/>
          </a:prstGeom>
        </p:spPr>
      </p:pic>
      <p:pic>
        <p:nvPicPr>
          <p:cNvPr id="46" name="Recorded Soun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7976537" y="3526871"/>
            <a:ext cx="609600" cy="609600"/>
          </a:xfrm>
          <a:prstGeom prst="rect">
            <a:avLst/>
          </a:prstGeom>
        </p:spPr>
      </p:pic>
      <p:pic>
        <p:nvPicPr>
          <p:cNvPr id="47" name="Recorded Sound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2213072" y="5379547"/>
            <a:ext cx="609600" cy="609600"/>
          </a:xfrm>
          <a:prstGeom prst="rect">
            <a:avLst/>
          </a:prstGeom>
        </p:spPr>
      </p:pic>
      <p:pic>
        <p:nvPicPr>
          <p:cNvPr id="48" name="Recorded Sound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5178737" y="5629916"/>
            <a:ext cx="609600" cy="609600"/>
          </a:xfrm>
          <a:prstGeom prst="rect">
            <a:avLst/>
          </a:prstGeom>
        </p:spPr>
      </p:pic>
      <p:pic>
        <p:nvPicPr>
          <p:cNvPr id="49" name="Recorded Sound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8028861" y="56990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68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1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76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48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623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807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999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1437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1417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86904" y="1288440"/>
            <a:ext cx="2334" cy="115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27791" y="1288440"/>
            <a:ext cx="564" cy="115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61010" y="356652"/>
            <a:ext cx="833945" cy="94563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23620" y="117467"/>
            <a:ext cx="1281463" cy="13474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93878" y="189502"/>
            <a:ext cx="1048524" cy="111017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199797" y="267180"/>
            <a:ext cx="2553200" cy="95735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276674" y="305771"/>
            <a:ext cx="2210947" cy="86506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374923" y="840534"/>
            <a:ext cx="409688" cy="28790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093273" y="175049"/>
            <a:ext cx="2476048" cy="85221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291582" y="307642"/>
            <a:ext cx="2093295" cy="7643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2"/>
            <a:r>
              <a:rPr sz="2500" spc="662" dirty="0" err="1">
                <a:solidFill>
                  <a:srgbClr val="FFFFFF"/>
                </a:solidFill>
                <a:latin typeface="Arial"/>
                <a:cs typeface="Arial"/>
              </a:rPr>
              <a:t>Cymraeg</a:t>
            </a:r>
            <a:endParaRPr sz="2500" dirty="0">
              <a:latin typeface="Arial"/>
              <a:cs typeface="Arial"/>
            </a:endParaRPr>
          </a:p>
          <a:p>
            <a:pPr marL="584406">
              <a:spcBef>
                <a:spcPts val="762"/>
              </a:spcBef>
            </a:pPr>
            <a:r>
              <a:rPr i="1" spc="22" dirty="0" err="1">
                <a:solidFill>
                  <a:srgbClr val="FFFFFF"/>
                </a:solidFill>
                <a:latin typeface="Times New Roman"/>
                <a:cs typeface="Times New Roman"/>
              </a:rPr>
              <a:t>ar</a:t>
            </a:r>
            <a:r>
              <a:rPr i="1" spc="22" dirty="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i="1" spc="35" dirty="0" err="1">
                <a:solidFill>
                  <a:srgbClr val="FFFFFF"/>
                </a:solidFill>
                <a:latin typeface="Times New Roman"/>
                <a:cs typeface="Times New Roman"/>
              </a:rPr>
              <a:t>dy</a:t>
            </a:r>
            <a:r>
              <a:rPr i="1" spc="6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i="1" spc="127" dirty="0" err="1">
                <a:solidFill>
                  <a:srgbClr val="FFFFFF"/>
                </a:solidFill>
                <a:latin typeface="Times New Roman"/>
                <a:cs typeface="Times New Roman"/>
              </a:rPr>
              <a:t>dafod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167506" y="278548"/>
            <a:ext cx="488694" cy="92821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137108" y="356408"/>
            <a:ext cx="4269626" cy="669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2"/>
            <a:r>
              <a:rPr lang="en-GB" sz="4200" spc="-228" err="1">
                <a:solidFill>
                  <a:srgbClr val="DE2B36"/>
                </a:solidFill>
                <a:latin typeface="Comic Sans MS" panose="030F0702030302020204" pitchFamily="66" charset="0"/>
              </a:rPr>
              <a:t>Manylion</a:t>
            </a:r>
            <a:r>
              <a:rPr lang="en-GB" sz="4200" spc="-228">
                <a:solidFill>
                  <a:srgbClr val="DE2B36"/>
                </a:solidFill>
                <a:latin typeface="Comic Sans MS" panose="030F0702030302020204" pitchFamily="66" charset="0"/>
              </a:rPr>
              <a:t> </a:t>
            </a:r>
            <a:r>
              <a:rPr lang="en-GB" sz="4200" spc="-228" err="1">
                <a:solidFill>
                  <a:srgbClr val="DE2B36"/>
                </a:solidFill>
                <a:latin typeface="Comic Sans MS" panose="030F0702030302020204" pitchFamily="66" charset="0"/>
              </a:rPr>
              <a:t>Personol</a:t>
            </a:r>
            <a:endParaRPr sz="4200">
              <a:latin typeface="Comic Sans MS" panose="030F0702030302020204" pitchFamily="66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19155" y="374749"/>
            <a:ext cx="706194" cy="74971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93278" y="472171"/>
            <a:ext cx="364891" cy="5023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2"/>
            <a:r>
              <a:rPr lang="en-GB" sz="3200" spc="-373" dirty="0">
                <a:solidFill>
                  <a:srgbClr val="3B448D"/>
                </a:solidFill>
                <a:latin typeface="Arial"/>
                <a:cs typeface="Arial"/>
              </a:rPr>
              <a:t>4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388276" y="1658358"/>
            <a:ext cx="5071553" cy="967375"/>
          </a:xfrm>
          <a:custGeom>
            <a:avLst/>
            <a:gdLst/>
            <a:ahLst/>
            <a:cxnLst/>
            <a:rect l="l" t="t" r="r" b="b"/>
            <a:pathLst>
              <a:path w="5930900" h="1066800">
                <a:moveTo>
                  <a:pt x="0" y="1066800"/>
                </a:moveTo>
                <a:lnTo>
                  <a:pt x="5930900" y="1066800"/>
                </a:lnTo>
                <a:lnTo>
                  <a:pt x="5930900" y="0"/>
                </a:lnTo>
                <a:lnTo>
                  <a:pt x="0" y="0"/>
                </a:lnTo>
                <a:lnTo>
                  <a:pt x="0" y="1066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02359" y="1589259"/>
            <a:ext cx="5674667" cy="110557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029938" y="1682878"/>
            <a:ext cx="5088337" cy="8837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2">
              <a:tabLst>
                <a:tab pos="2771756" algn="l"/>
              </a:tabLst>
            </a:pPr>
            <a:r>
              <a:rPr lang="en-GB" sz="3200" spc="-39" dirty="0">
                <a:latin typeface="Comic Sans MS" panose="030F0702030302020204" pitchFamily="66" charset="0"/>
                <a:cs typeface="Arial"/>
              </a:rPr>
              <a:t>Beth </a:t>
            </a:r>
            <a:r>
              <a:rPr lang="en-GB" sz="3200" spc="-39" dirty="0" err="1" smtClean="0">
                <a:latin typeface="Comic Sans MS" panose="030F0702030302020204" pitchFamily="66" charset="0"/>
                <a:cs typeface="Arial"/>
              </a:rPr>
              <a:t>yw</a:t>
            </a:r>
            <a:r>
              <a:rPr lang="en-GB" sz="3200" spc="-39" dirty="0" smtClean="0">
                <a:latin typeface="Comic Sans MS" panose="030F0702030302020204" pitchFamily="66" charset="0"/>
                <a:cs typeface="Arial"/>
              </a:rPr>
              <a:t> </a:t>
            </a:r>
            <a:r>
              <a:rPr lang="en-GB" sz="3200" spc="-39" dirty="0" err="1">
                <a:latin typeface="Comic Sans MS" panose="030F0702030302020204" pitchFamily="66" charset="0"/>
                <a:cs typeface="Arial"/>
              </a:rPr>
              <a:t>dy</a:t>
            </a:r>
            <a:r>
              <a:rPr lang="en-GB" sz="3200" spc="-39" dirty="0">
                <a:latin typeface="Comic Sans MS" panose="030F0702030302020204" pitchFamily="66" charset="0"/>
                <a:cs typeface="Arial"/>
              </a:rPr>
              <a:t> </a:t>
            </a:r>
            <a:r>
              <a:rPr lang="en-GB" sz="3200" spc="-39" dirty="0" err="1">
                <a:latin typeface="Comic Sans MS" panose="030F0702030302020204" pitchFamily="66" charset="0"/>
                <a:cs typeface="Arial"/>
              </a:rPr>
              <a:t>enw</a:t>
            </a:r>
            <a:r>
              <a:rPr lang="en-GB" sz="3200" spc="-39" dirty="0">
                <a:latin typeface="Comic Sans MS" panose="030F0702030302020204" pitchFamily="66" charset="0"/>
                <a:cs typeface="Arial"/>
              </a:rPr>
              <a:t> di</a:t>
            </a:r>
            <a:r>
              <a:rPr sz="3200" spc="-53" dirty="0">
                <a:latin typeface="Comic Sans MS" panose="030F0702030302020204" pitchFamily="66" charset="0"/>
                <a:cs typeface="Arial"/>
              </a:rPr>
              <a:t>?</a:t>
            </a:r>
            <a:r>
              <a:rPr lang="en-GB" sz="3200" spc="-53" dirty="0">
                <a:latin typeface="Comic Sans MS" panose="030F0702030302020204" pitchFamily="66" charset="0"/>
                <a:cs typeface="Arial"/>
              </a:rPr>
              <a:t>     </a:t>
            </a:r>
            <a:endParaRPr sz="3200" dirty="0">
              <a:latin typeface="Comic Sans MS" panose="030F0702030302020204" pitchFamily="66" charset="0"/>
              <a:cs typeface="Arial"/>
            </a:endParaRPr>
          </a:p>
          <a:p>
            <a:pPr marL="11132">
              <a:spcBef>
                <a:spcPts val="333"/>
              </a:spcBef>
              <a:tabLst>
                <a:tab pos="2771756" algn="l"/>
                <a:tab pos="3077317" algn="l"/>
              </a:tabLst>
            </a:pPr>
            <a:r>
              <a:rPr sz="2100" spc="241" dirty="0" err="1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W</a:t>
            </a:r>
            <a:r>
              <a:rPr sz="2100" spc="31" dirty="0" err="1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h</a:t>
            </a:r>
            <a:r>
              <a:rPr lang="en-GB" sz="2100" spc="35" dirty="0" err="1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at’s</a:t>
            </a:r>
            <a:r>
              <a:rPr lang="en-GB" sz="2100" spc="35" dirty="0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 your name</a:t>
            </a:r>
            <a:r>
              <a:rPr sz="2100" spc="-26" dirty="0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?</a:t>
            </a:r>
            <a:r>
              <a:rPr lang="en-GB" sz="2100" dirty="0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            </a:t>
            </a:r>
            <a:r>
              <a:rPr lang="en-GB" sz="2100" spc="-245" dirty="0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    </a:t>
            </a:r>
            <a:r>
              <a:rPr sz="2100" spc="53" dirty="0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I’m</a:t>
            </a:r>
            <a:endParaRPr sz="2100" dirty="0"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485716" y="1668152"/>
            <a:ext cx="1167478" cy="5023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2"/>
            <a:r>
              <a:rPr sz="3200" spc="140">
                <a:latin typeface="Comic Sans MS" panose="030F0702030302020204" pitchFamily="66" charset="0"/>
                <a:cs typeface="Arial"/>
              </a:rPr>
              <a:t>ydw</a:t>
            </a:r>
            <a:r>
              <a:rPr sz="3200" spc="26">
                <a:latin typeface="Comic Sans MS" panose="030F0702030302020204" pitchFamily="66" charset="0"/>
                <a:cs typeface="Arial"/>
              </a:rPr>
              <a:t> </a:t>
            </a:r>
            <a:r>
              <a:rPr sz="3200" spc="88" err="1">
                <a:latin typeface="Comic Sans MS" panose="030F0702030302020204" pitchFamily="66" charset="0"/>
                <a:cs typeface="Arial"/>
              </a:rPr>
              <a:t>i</a:t>
            </a:r>
            <a:r>
              <a:rPr sz="3200" spc="88">
                <a:latin typeface="Comic Sans MS" panose="030F0702030302020204" pitchFamily="66" charset="0"/>
                <a:cs typeface="Arial"/>
              </a:rPr>
              <a:t>.</a:t>
            </a:r>
            <a:endParaRPr sz="3200"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40732" y="2936675"/>
            <a:ext cx="7851677" cy="967375"/>
          </a:xfrm>
          <a:custGeom>
            <a:avLst/>
            <a:gdLst/>
            <a:ahLst/>
            <a:cxnLst/>
            <a:rect l="l" t="t" r="r" b="b"/>
            <a:pathLst>
              <a:path w="9182100" h="1066800">
                <a:moveTo>
                  <a:pt x="0" y="1066800"/>
                </a:moveTo>
                <a:lnTo>
                  <a:pt x="9182100" y="1066800"/>
                </a:lnTo>
                <a:lnTo>
                  <a:pt x="9182100" y="0"/>
                </a:lnTo>
                <a:lnTo>
                  <a:pt x="0" y="0"/>
                </a:lnTo>
                <a:lnTo>
                  <a:pt x="0" y="1066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76855" y="2806945"/>
            <a:ext cx="7981995" cy="110557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8106309" y="2959708"/>
            <a:ext cx="14226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2"/>
            <a:r>
              <a:rPr sz="3200" spc="92">
                <a:latin typeface="Arial"/>
                <a:cs typeface="Arial"/>
              </a:rPr>
              <a:t>.</a:t>
            </a:r>
            <a:endParaRPr sz="32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40731" y="2959708"/>
            <a:ext cx="3717479" cy="854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2"/>
            <a:r>
              <a:rPr sz="3200" spc="-61" dirty="0" err="1">
                <a:latin typeface="Comic Sans MS" panose="030F0702030302020204" pitchFamily="66" charset="0"/>
                <a:cs typeface="Arial"/>
              </a:rPr>
              <a:t>Ble</a:t>
            </a:r>
            <a:r>
              <a:rPr sz="3200" spc="-61" dirty="0">
                <a:latin typeface="Comic Sans MS" panose="030F0702030302020204" pitchFamily="66" charset="0"/>
                <a:cs typeface="Arial"/>
              </a:rPr>
              <a:t> </a:t>
            </a:r>
            <a:r>
              <a:rPr sz="3200" spc="92" dirty="0" err="1">
                <a:latin typeface="Comic Sans MS" panose="030F0702030302020204" pitchFamily="66" charset="0"/>
                <a:cs typeface="Arial"/>
              </a:rPr>
              <a:t>wyt</a:t>
            </a:r>
            <a:r>
              <a:rPr sz="3200" spc="92" dirty="0">
                <a:latin typeface="Comic Sans MS" panose="030F0702030302020204" pitchFamily="66" charset="0"/>
                <a:cs typeface="Arial"/>
              </a:rPr>
              <a:t> </a:t>
            </a:r>
            <a:r>
              <a:rPr sz="3200" spc="88" dirty="0" err="1">
                <a:latin typeface="Comic Sans MS" panose="030F0702030302020204" pitchFamily="66" charset="0"/>
                <a:cs typeface="Arial"/>
              </a:rPr>
              <a:t>ti’n</a:t>
            </a:r>
            <a:r>
              <a:rPr sz="3200" spc="223" dirty="0">
                <a:latin typeface="Comic Sans MS" panose="030F0702030302020204" pitchFamily="66" charset="0"/>
                <a:cs typeface="Arial"/>
              </a:rPr>
              <a:t> </a:t>
            </a:r>
            <a:r>
              <a:rPr sz="3200" spc="53" dirty="0" err="1">
                <a:latin typeface="Comic Sans MS" panose="030F0702030302020204" pitchFamily="66" charset="0"/>
                <a:cs typeface="Arial"/>
              </a:rPr>
              <a:t>byw</a:t>
            </a:r>
            <a:r>
              <a:rPr sz="3200" spc="53" dirty="0">
                <a:latin typeface="Comic Sans MS" panose="030F0702030302020204" pitchFamily="66" charset="0"/>
                <a:cs typeface="Arial"/>
              </a:rPr>
              <a:t>?</a:t>
            </a:r>
            <a:endParaRPr sz="3200" dirty="0">
              <a:latin typeface="Comic Sans MS" panose="030F0702030302020204" pitchFamily="66" charset="0"/>
              <a:cs typeface="Arial"/>
            </a:endParaRPr>
          </a:p>
          <a:p>
            <a:pPr marL="11132">
              <a:spcBef>
                <a:spcPts val="333"/>
              </a:spcBef>
            </a:pPr>
            <a:r>
              <a:rPr sz="2100" spc="53" dirty="0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Where </a:t>
            </a:r>
            <a:r>
              <a:rPr sz="2100" spc="92" dirty="0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do </a:t>
            </a:r>
            <a:r>
              <a:rPr sz="2100" spc="35" dirty="0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you</a:t>
            </a:r>
            <a:r>
              <a:rPr sz="2100" spc="-13" dirty="0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2100" spc="-18" dirty="0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live?</a:t>
            </a:r>
            <a:endParaRPr sz="2100" dirty="0"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001965" y="3047519"/>
            <a:ext cx="3232318" cy="8156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2"/>
            <a:r>
              <a:rPr sz="3200" spc="-364" dirty="0">
                <a:latin typeface="Arial"/>
                <a:cs typeface="Arial"/>
              </a:rPr>
              <a:t>-  </a:t>
            </a:r>
            <a:r>
              <a:rPr sz="3200" spc="83" dirty="0" err="1">
                <a:latin typeface="Comic Sans MS" panose="030F0702030302020204" pitchFamily="66" charset="0"/>
                <a:cs typeface="Arial"/>
              </a:rPr>
              <a:t>Dw</a:t>
            </a:r>
            <a:r>
              <a:rPr sz="3200" spc="83" dirty="0">
                <a:latin typeface="Comic Sans MS" panose="030F0702030302020204" pitchFamily="66" charset="0"/>
                <a:cs typeface="Arial"/>
              </a:rPr>
              <a:t> </a:t>
            </a:r>
            <a:r>
              <a:rPr sz="3200" spc="123" dirty="0" err="1">
                <a:latin typeface="Comic Sans MS" panose="030F0702030302020204" pitchFamily="66" charset="0"/>
                <a:cs typeface="Arial"/>
              </a:rPr>
              <a:t>i’n</a:t>
            </a:r>
            <a:r>
              <a:rPr sz="3200" spc="123" dirty="0">
                <a:latin typeface="Comic Sans MS" panose="030F0702030302020204" pitchFamily="66" charset="0"/>
                <a:cs typeface="Arial"/>
              </a:rPr>
              <a:t> </a:t>
            </a:r>
            <a:r>
              <a:rPr sz="3200" spc="145" dirty="0" err="1">
                <a:latin typeface="Comic Sans MS" panose="030F0702030302020204" pitchFamily="66" charset="0"/>
                <a:cs typeface="Arial"/>
              </a:rPr>
              <a:t>byw</a:t>
            </a:r>
            <a:r>
              <a:rPr sz="3200" spc="-35" dirty="0">
                <a:latin typeface="Comic Sans MS" panose="030F0702030302020204" pitchFamily="66" charset="0"/>
                <a:cs typeface="Arial"/>
              </a:rPr>
              <a:t> </a:t>
            </a:r>
            <a:r>
              <a:rPr sz="3200" spc="48" dirty="0" err="1">
                <a:latin typeface="Comic Sans MS" panose="030F0702030302020204" pitchFamily="66" charset="0"/>
                <a:cs typeface="Arial"/>
              </a:rPr>
              <a:t>yn</a:t>
            </a:r>
            <a:endParaRPr lang="en-GB" sz="3200" dirty="0">
              <a:latin typeface="Comic Sans MS" panose="030F0702030302020204" pitchFamily="66" charset="0"/>
              <a:cs typeface="Arial"/>
            </a:endParaRPr>
          </a:p>
          <a:p>
            <a:pPr marL="11132"/>
            <a:r>
              <a:rPr sz="2100" spc="-245" dirty="0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-</a:t>
            </a:r>
            <a:r>
              <a:rPr lang="en-GB" sz="2100" spc="-245" dirty="0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    </a:t>
            </a:r>
            <a:r>
              <a:rPr sz="2100" spc="35" dirty="0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I</a:t>
            </a:r>
            <a:r>
              <a:rPr sz="2100" spc="66" dirty="0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2100" spc="18" dirty="0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live</a:t>
            </a:r>
            <a:r>
              <a:rPr sz="2100" spc="61" dirty="0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2100" spc="18" dirty="0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in	</a:t>
            </a:r>
            <a:r>
              <a:rPr lang="en-GB" sz="2100" spc="18" dirty="0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     </a:t>
            </a:r>
            <a:r>
              <a:rPr sz="2100" spc="57" dirty="0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.</a:t>
            </a:r>
            <a:endParaRPr sz="2100" dirty="0"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40732" y="4249542"/>
            <a:ext cx="7851677" cy="967375"/>
          </a:xfrm>
          <a:custGeom>
            <a:avLst/>
            <a:gdLst/>
            <a:ahLst/>
            <a:cxnLst/>
            <a:rect l="l" t="t" r="r" b="b"/>
            <a:pathLst>
              <a:path w="9182100" h="1066800">
                <a:moveTo>
                  <a:pt x="0" y="1066800"/>
                </a:moveTo>
                <a:lnTo>
                  <a:pt x="9182100" y="1066800"/>
                </a:lnTo>
                <a:lnTo>
                  <a:pt x="9182100" y="0"/>
                </a:lnTo>
                <a:lnTo>
                  <a:pt x="0" y="0"/>
                </a:lnTo>
                <a:lnTo>
                  <a:pt x="0" y="1066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62295" y="4261058"/>
            <a:ext cx="7981995" cy="110557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640731" y="4272574"/>
            <a:ext cx="5429929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2">
              <a:tabLst>
                <a:tab pos="3955040" algn="l"/>
              </a:tabLst>
            </a:pPr>
            <a:r>
              <a:rPr sz="3200" spc="-35" dirty="0">
                <a:latin typeface="Comic Sans MS" panose="030F0702030302020204" pitchFamily="66" charset="0"/>
                <a:cs typeface="Arial"/>
              </a:rPr>
              <a:t>Faint </a:t>
            </a:r>
            <a:r>
              <a:rPr sz="3200" spc="131" dirty="0" smtClean="0">
                <a:latin typeface="Comic Sans MS" panose="030F0702030302020204" pitchFamily="66" charset="0"/>
                <a:cs typeface="Arial"/>
              </a:rPr>
              <a:t>y</a:t>
            </a:r>
            <a:r>
              <a:rPr lang="en-GB" sz="3200" spc="131" dirty="0" smtClean="0">
                <a:latin typeface="Comic Sans MS" panose="030F0702030302020204" pitchFamily="66" charset="0"/>
                <a:cs typeface="Arial"/>
              </a:rPr>
              <a:t>w</a:t>
            </a:r>
            <a:r>
              <a:rPr sz="3200" spc="131" dirty="0" smtClean="0">
                <a:latin typeface="Comic Sans MS" panose="030F0702030302020204" pitchFamily="66" charset="0"/>
                <a:cs typeface="Arial"/>
              </a:rPr>
              <a:t> </a:t>
            </a:r>
            <a:r>
              <a:rPr sz="3200" spc="136" dirty="0" err="1">
                <a:latin typeface="Comic Sans MS" panose="030F0702030302020204" pitchFamily="66" charset="0"/>
                <a:cs typeface="Arial"/>
              </a:rPr>
              <a:t>dy</a:t>
            </a:r>
            <a:r>
              <a:rPr sz="3200" spc="206" dirty="0">
                <a:latin typeface="Comic Sans MS" panose="030F0702030302020204" pitchFamily="66" charset="0"/>
                <a:cs typeface="Arial"/>
              </a:rPr>
              <a:t> </a:t>
            </a:r>
            <a:r>
              <a:rPr sz="3200" spc="83" dirty="0" err="1">
                <a:latin typeface="Comic Sans MS" panose="030F0702030302020204" pitchFamily="66" charset="0"/>
                <a:cs typeface="Arial"/>
              </a:rPr>
              <a:t>oed</a:t>
            </a:r>
            <a:r>
              <a:rPr sz="3200" spc="100" dirty="0">
                <a:latin typeface="Comic Sans MS" panose="030F0702030302020204" pitchFamily="66" charset="0"/>
                <a:cs typeface="Arial"/>
              </a:rPr>
              <a:t> </a:t>
            </a:r>
            <a:r>
              <a:rPr sz="3200" dirty="0">
                <a:latin typeface="Comic Sans MS" panose="030F0702030302020204" pitchFamily="66" charset="0"/>
                <a:cs typeface="Arial"/>
              </a:rPr>
              <a:t>di?	</a:t>
            </a:r>
            <a:r>
              <a:rPr sz="3200" spc="-364" dirty="0">
                <a:latin typeface="Comic Sans MS" panose="030F0702030302020204" pitchFamily="66" charset="0"/>
                <a:cs typeface="Arial"/>
              </a:rPr>
              <a:t>-  </a:t>
            </a:r>
            <a:r>
              <a:rPr sz="3200" spc="83" dirty="0" err="1">
                <a:latin typeface="Comic Sans MS" panose="030F0702030302020204" pitchFamily="66" charset="0"/>
                <a:cs typeface="Arial"/>
              </a:rPr>
              <a:t>Dw</a:t>
            </a:r>
            <a:r>
              <a:rPr sz="3200" spc="-31" dirty="0">
                <a:latin typeface="Comic Sans MS" panose="030F0702030302020204" pitchFamily="66" charset="0"/>
                <a:cs typeface="Arial"/>
              </a:rPr>
              <a:t> </a:t>
            </a:r>
            <a:r>
              <a:rPr sz="3200" spc="123" dirty="0" err="1">
                <a:latin typeface="Comic Sans MS" panose="030F0702030302020204" pitchFamily="66" charset="0"/>
                <a:cs typeface="Arial"/>
              </a:rPr>
              <a:t>i’n</a:t>
            </a:r>
            <a:endParaRPr sz="3200" dirty="0"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745491" y="4272574"/>
            <a:ext cx="1431949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2"/>
            <a:r>
              <a:rPr sz="3200" spc="83" dirty="0" err="1">
                <a:latin typeface="Comic Sans MS" panose="030F0702030302020204" pitchFamily="66" charset="0"/>
                <a:cs typeface="Arial"/>
              </a:rPr>
              <a:t>oed</a:t>
            </a:r>
            <a:r>
              <a:rPr sz="3200" spc="83" dirty="0">
                <a:latin typeface="Arial"/>
                <a:cs typeface="Arial"/>
              </a:rPr>
              <a:t>.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40732" y="4813844"/>
            <a:ext cx="6407316" cy="3349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2">
              <a:tabLst>
                <a:tab pos="3955040" algn="l"/>
                <a:tab pos="4178227" algn="l"/>
                <a:tab pos="5173388" algn="l"/>
              </a:tabLst>
            </a:pPr>
            <a:r>
              <a:rPr sz="2100" spc="57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How </a:t>
            </a:r>
            <a:r>
              <a:rPr sz="2100" spc="75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old</a:t>
            </a:r>
            <a:r>
              <a:rPr sz="2100" spc="83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2100" spc="48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are</a:t>
            </a:r>
            <a:r>
              <a:rPr sz="2100" spc="66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2100" spc="-9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you?	</a:t>
            </a:r>
            <a:r>
              <a:rPr sz="2100" spc="-245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-	</a:t>
            </a:r>
            <a:r>
              <a:rPr sz="2100" spc="53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I’m	</a:t>
            </a:r>
            <a:r>
              <a:rPr sz="2100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years </a:t>
            </a:r>
            <a:r>
              <a:rPr sz="2100" spc="70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old.</a:t>
            </a:r>
            <a:endParaRPr sz="2100"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40732" y="5516343"/>
            <a:ext cx="7851677" cy="967375"/>
          </a:xfrm>
          <a:custGeom>
            <a:avLst/>
            <a:gdLst/>
            <a:ahLst/>
            <a:cxnLst/>
            <a:rect l="l" t="t" r="r" b="b"/>
            <a:pathLst>
              <a:path w="9182100" h="1066800">
                <a:moveTo>
                  <a:pt x="0" y="1066799"/>
                </a:moveTo>
                <a:lnTo>
                  <a:pt x="9182100" y="1066799"/>
                </a:lnTo>
                <a:lnTo>
                  <a:pt x="9182100" y="0"/>
                </a:lnTo>
                <a:lnTo>
                  <a:pt x="0" y="0"/>
                </a:lnTo>
                <a:lnTo>
                  <a:pt x="0" y="10667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75573" y="5447246"/>
            <a:ext cx="7981995" cy="110557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7739018" y="5539377"/>
            <a:ext cx="14226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2"/>
            <a:r>
              <a:rPr sz="3200" spc="92">
                <a:latin typeface="Arial"/>
                <a:cs typeface="Arial"/>
              </a:rPr>
              <a:t>.</a:t>
            </a:r>
            <a:endParaRPr sz="32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40732" y="5539377"/>
            <a:ext cx="4162156" cy="854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2"/>
            <a:r>
              <a:rPr sz="3200" spc="-53" dirty="0">
                <a:latin typeface="Comic Sans MS" panose="030F0702030302020204" pitchFamily="66" charset="0"/>
                <a:cs typeface="Arial"/>
              </a:rPr>
              <a:t>Beth </a:t>
            </a:r>
            <a:r>
              <a:rPr sz="3200" spc="92" dirty="0" err="1">
                <a:latin typeface="Comic Sans MS" panose="030F0702030302020204" pitchFamily="66" charset="0"/>
                <a:cs typeface="Arial"/>
              </a:rPr>
              <a:t>wyt</a:t>
            </a:r>
            <a:r>
              <a:rPr sz="3200" spc="92" dirty="0">
                <a:latin typeface="Comic Sans MS" panose="030F0702030302020204" pitchFamily="66" charset="0"/>
                <a:cs typeface="Arial"/>
              </a:rPr>
              <a:t> </a:t>
            </a:r>
            <a:r>
              <a:rPr sz="3200" spc="88" dirty="0" err="1">
                <a:latin typeface="Comic Sans MS" panose="030F0702030302020204" pitchFamily="66" charset="0"/>
                <a:cs typeface="Arial"/>
              </a:rPr>
              <a:t>ti’n</a:t>
            </a:r>
            <a:r>
              <a:rPr sz="3200" spc="206" dirty="0">
                <a:latin typeface="Comic Sans MS" panose="030F0702030302020204" pitchFamily="66" charset="0"/>
                <a:cs typeface="Arial"/>
              </a:rPr>
              <a:t> </a:t>
            </a:r>
            <a:r>
              <a:rPr sz="3200" spc="4" dirty="0" err="1">
                <a:latin typeface="Comic Sans MS" panose="030F0702030302020204" pitchFamily="66" charset="0"/>
                <a:cs typeface="Arial"/>
              </a:rPr>
              <a:t>hoffi</a:t>
            </a:r>
            <a:r>
              <a:rPr sz="3200" spc="4" dirty="0">
                <a:latin typeface="Comic Sans MS" panose="030F0702030302020204" pitchFamily="66" charset="0"/>
                <a:cs typeface="Arial"/>
              </a:rPr>
              <a:t>?</a:t>
            </a:r>
            <a:endParaRPr sz="3200" dirty="0">
              <a:latin typeface="Comic Sans MS" panose="030F0702030302020204" pitchFamily="66" charset="0"/>
              <a:cs typeface="Arial"/>
            </a:endParaRPr>
          </a:p>
          <a:p>
            <a:pPr marL="11132">
              <a:spcBef>
                <a:spcPts val="333"/>
              </a:spcBef>
            </a:pPr>
            <a:r>
              <a:rPr sz="2100" spc="75" dirty="0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What </a:t>
            </a:r>
            <a:r>
              <a:rPr sz="2100" spc="92" dirty="0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do </a:t>
            </a:r>
            <a:r>
              <a:rPr sz="2100" spc="35" dirty="0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you</a:t>
            </a:r>
            <a:r>
              <a:rPr sz="2100" spc="-48" dirty="0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2100" spc="-18" dirty="0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like?</a:t>
            </a:r>
            <a:endParaRPr sz="2100" dirty="0"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88509" y="5539377"/>
            <a:ext cx="2559538" cy="8837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2631" indent="-211499">
              <a:buChar char="-"/>
              <a:tabLst>
                <a:tab pos="223188" algn="l"/>
              </a:tabLst>
            </a:pPr>
            <a:r>
              <a:rPr sz="3200" spc="83">
                <a:latin typeface="Comic Sans MS" panose="030F0702030302020204" pitchFamily="66" charset="0"/>
                <a:cs typeface="Arial"/>
              </a:rPr>
              <a:t>Dw </a:t>
            </a:r>
            <a:r>
              <a:rPr sz="3200" spc="123">
                <a:latin typeface="Comic Sans MS" panose="030F0702030302020204" pitchFamily="66" charset="0"/>
                <a:cs typeface="Arial"/>
              </a:rPr>
              <a:t>i’n</a:t>
            </a:r>
            <a:r>
              <a:rPr sz="3200" spc="48">
                <a:latin typeface="Comic Sans MS" panose="030F0702030302020204" pitchFamily="66" charset="0"/>
                <a:cs typeface="Arial"/>
              </a:rPr>
              <a:t> hoffi</a:t>
            </a:r>
            <a:endParaRPr sz="3200">
              <a:latin typeface="Comic Sans MS" panose="030F0702030302020204" pitchFamily="66" charset="0"/>
              <a:cs typeface="Arial"/>
            </a:endParaRPr>
          </a:p>
          <a:p>
            <a:pPr marL="233763" indent="-222631">
              <a:spcBef>
                <a:spcPts val="333"/>
              </a:spcBef>
              <a:buChar char="-"/>
              <a:tabLst>
                <a:tab pos="233763" algn="l"/>
                <a:tab pos="234319" algn="l"/>
                <a:tab pos="1490515" algn="l"/>
              </a:tabLst>
            </a:pPr>
            <a:r>
              <a:rPr sz="2100" spc="35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I</a:t>
            </a:r>
            <a:r>
              <a:rPr sz="2100" spc="96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2100" spc="13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like	</a:t>
            </a:r>
            <a:r>
              <a:rPr sz="2100" spc="57">
                <a:solidFill>
                  <a:srgbClr val="E32400"/>
                </a:solidFill>
                <a:latin typeface="Comic Sans MS" panose="030F0702030302020204" pitchFamily="66" charset="0"/>
                <a:cs typeface="Arial"/>
              </a:rPr>
              <a:t>.</a:t>
            </a:r>
            <a:endParaRPr sz="2100"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20271" y="1186543"/>
            <a:ext cx="2337389" cy="179850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324010" y="1418817"/>
            <a:ext cx="141178" cy="28790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528947" y="2085793"/>
            <a:ext cx="882906" cy="0"/>
          </a:xfrm>
          <a:custGeom>
            <a:avLst/>
            <a:gdLst/>
            <a:ahLst/>
            <a:cxnLst/>
            <a:rect l="l" t="t" r="r" b="b"/>
            <a:pathLst>
              <a:path w="1032509">
                <a:moveTo>
                  <a:pt x="0" y="0"/>
                </a:moveTo>
                <a:lnTo>
                  <a:pt x="1032486" y="0"/>
                </a:lnTo>
              </a:path>
            </a:pathLst>
          </a:custGeom>
          <a:ln w="470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090304" y="2461625"/>
            <a:ext cx="589147" cy="0"/>
          </a:xfrm>
          <a:custGeom>
            <a:avLst/>
            <a:gdLst/>
            <a:ahLst/>
            <a:cxnLst/>
            <a:rect l="l" t="t" r="r" b="b"/>
            <a:pathLst>
              <a:path w="688975">
                <a:moveTo>
                  <a:pt x="0" y="0"/>
                </a:moveTo>
                <a:lnTo>
                  <a:pt x="688848" y="0"/>
                </a:lnTo>
              </a:path>
            </a:pathLst>
          </a:custGeom>
          <a:ln w="31394">
            <a:solidFill>
              <a:srgbClr val="E22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234283" y="3421767"/>
            <a:ext cx="883992" cy="0"/>
          </a:xfrm>
          <a:custGeom>
            <a:avLst/>
            <a:gdLst/>
            <a:ahLst/>
            <a:cxnLst/>
            <a:rect l="l" t="t" r="r" b="b"/>
            <a:pathLst>
              <a:path w="1033779">
                <a:moveTo>
                  <a:pt x="0" y="0"/>
                </a:moveTo>
                <a:lnTo>
                  <a:pt x="1033272" y="0"/>
                </a:lnTo>
              </a:path>
            </a:pathLst>
          </a:custGeom>
          <a:ln w="470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327705" y="3843500"/>
            <a:ext cx="589147" cy="0"/>
          </a:xfrm>
          <a:custGeom>
            <a:avLst/>
            <a:gdLst/>
            <a:ahLst/>
            <a:cxnLst/>
            <a:rect l="l" t="t" r="r" b="b"/>
            <a:pathLst>
              <a:path w="688975">
                <a:moveTo>
                  <a:pt x="0" y="0"/>
                </a:moveTo>
                <a:lnTo>
                  <a:pt x="688848" y="0"/>
                </a:lnTo>
              </a:path>
            </a:pathLst>
          </a:custGeom>
          <a:ln w="31394">
            <a:solidFill>
              <a:srgbClr val="E22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972878" y="4734634"/>
            <a:ext cx="662451" cy="0"/>
          </a:xfrm>
          <a:custGeom>
            <a:avLst/>
            <a:gdLst/>
            <a:ahLst/>
            <a:cxnLst/>
            <a:rect l="l" t="t" r="r" b="b"/>
            <a:pathLst>
              <a:path w="774700">
                <a:moveTo>
                  <a:pt x="0" y="0"/>
                </a:moveTo>
                <a:lnTo>
                  <a:pt x="774364" y="0"/>
                </a:lnTo>
              </a:path>
            </a:pathLst>
          </a:custGeom>
          <a:ln w="470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166077" y="5121883"/>
            <a:ext cx="441453" cy="0"/>
          </a:xfrm>
          <a:custGeom>
            <a:avLst/>
            <a:gdLst/>
            <a:ahLst/>
            <a:cxnLst/>
            <a:rect l="l" t="t" r="r" b="b"/>
            <a:pathLst>
              <a:path w="516254">
                <a:moveTo>
                  <a:pt x="0" y="0"/>
                </a:moveTo>
                <a:lnTo>
                  <a:pt x="516243" y="0"/>
                </a:lnTo>
              </a:path>
            </a:pathLst>
          </a:custGeom>
          <a:ln w="31394">
            <a:solidFill>
              <a:srgbClr val="E22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866992" y="6001437"/>
            <a:ext cx="883992" cy="0"/>
          </a:xfrm>
          <a:custGeom>
            <a:avLst/>
            <a:gdLst/>
            <a:ahLst/>
            <a:cxnLst/>
            <a:rect l="l" t="t" r="r" b="b"/>
            <a:pathLst>
              <a:path w="1033779">
                <a:moveTo>
                  <a:pt x="0" y="0"/>
                </a:moveTo>
                <a:lnTo>
                  <a:pt x="1033272" y="0"/>
                </a:lnTo>
              </a:path>
            </a:pathLst>
          </a:custGeom>
          <a:ln w="470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354492" y="6388687"/>
            <a:ext cx="589147" cy="0"/>
          </a:xfrm>
          <a:custGeom>
            <a:avLst/>
            <a:gdLst/>
            <a:ahLst/>
            <a:cxnLst/>
            <a:rect l="l" t="t" r="r" b="b"/>
            <a:pathLst>
              <a:path w="688975">
                <a:moveTo>
                  <a:pt x="0" y="0"/>
                </a:moveTo>
                <a:lnTo>
                  <a:pt x="688848" y="0"/>
                </a:lnTo>
              </a:path>
            </a:pathLst>
          </a:custGeom>
          <a:ln w="31394">
            <a:solidFill>
              <a:srgbClr val="E22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2495784" y="879193"/>
            <a:ext cx="609600" cy="609600"/>
          </a:xfrm>
          <a:prstGeom prst="rect">
            <a:avLst/>
          </a:prstGeom>
        </p:spPr>
      </p:pic>
      <p:pic>
        <p:nvPicPr>
          <p:cNvPr id="4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8132802" y="2128245"/>
            <a:ext cx="609600" cy="609600"/>
          </a:xfrm>
          <a:prstGeom prst="rect">
            <a:avLst/>
          </a:prstGeom>
        </p:spPr>
      </p:pic>
      <p:pic>
        <p:nvPicPr>
          <p:cNvPr id="47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3234790" y="3403383"/>
            <a:ext cx="609600" cy="609600"/>
          </a:xfrm>
          <a:prstGeom prst="rect">
            <a:avLst/>
          </a:prstGeom>
        </p:spPr>
      </p:pic>
      <p:pic>
        <p:nvPicPr>
          <p:cNvPr id="48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3050895" y="4800318"/>
            <a:ext cx="609600" cy="609600"/>
          </a:xfrm>
          <a:prstGeom prst="rect">
            <a:avLst/>
          </a:prstGeom>
        </p:spPr>
      </p:pic>
      <p:pic>
        <p:nvPicPr>
          <p:cNvPr id="49" name="Recorded Soun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3187938" y="60218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71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312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838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962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265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44</TotalTime>
  <Words>362</Words>
  <Application>Microsoft Office PowerPoint</Application>
  <PresentationFormat>On-screen Show (4:3)</PresentationFormat>
  <Paragraphs>84</Paragraphs>
  <Slides>5</Slides>
  <Notes>2</Notes>
  <HiddenSlides>0</HiddenSlides>
  <MMClips>30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Arial</vt:lpstr>
      <vt:lpstr>Calibri</vt:lpstr>
      <vt:lpstr>Century Gothic</vt:lpstr>
      <vt:lpstr>Comic Sans MS</vt:lpstr>
      <vt:lpstr>Courier New</vt:lpstr>
      <vt:lpstr>Palatino Linotype</vt:lpstr>
      <vt:lpstr>Times New Roman</vt:lpstr>
      <vt:lpstr>Executive</vt:lpstr>
      <vt:lpstr>PowerPoint Presentation</vt:lpstr>
      <vt:lpstr>Cyfarch</vt:lpstr>
      <vt:lpstr>Teimladau</vt:lpstr>
      <vt:lpstr>Teimladau</vt:lpstr>
      <vt:lpstr>Manylion Personol</vt:lpstr>
    </vt:vector>
  </TitlesOfParts>
  <Company>Caerphilly CBC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Lowri Owen</dc:creator>
  <cp:lastModifiedBy>owenl@learning.local</cp:lastModifiedBy>
  <cp:revision>4</cp:revision>
  <dcterms:created xsi:type="dcterms:W3CDTF">2021-04-28T11:16:48Z</dcterms:created>
  <dcterms:modified xsi:type="dcterms:W3CDTF">2021-10-21T10:15:04Z</dcterms:modified>
</cp:coreProperties>
</file>