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02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07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1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89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0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3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55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5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50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7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76305-20B4-4EAC-8700-335B60D37435}" type="datetimeFigureOut">
              <a:rPr lang="en-GB" smtClean="0"/>
              <a:t>25/04/2018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F20A9-DE0C-46A9-A17A-91381772E7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43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source=images&amp;cd=&amp;cad=rja&amp;uact=8&amp;ved=2ahUKEwiawLbVkdXaAhURsKQKHWXxD3gQjRx6BAgAEAU&amp;url=http%3A%2F%2Fwww.playgroundbasics.co.uk%2Fgruffalo-whiteboards.html&amp;psig=AOvVaw0Ivtywk8NUiWyfgMmKjBmV&amp;ust=152473578296072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0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97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17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18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19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20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2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3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3565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5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6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7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>
                <a:latin typeface="Comic Sans MS" panose="030F0702030302020204" pitchFamily="66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9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10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11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12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13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14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64" y="1700808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15</a:t>
            </a:r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6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53908"/>
            <a:ext cx="3024336" cy="431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75956" y="1838084"/>
            <a:ext cx="208823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500" dirty="0" smtClean="0">
                <a:latin typeface="Comic Sans MS" panose="030F0702030302020204" pitchFamily="66" charset="0"/>
              </a:rPr>
              <a:t>16</a:t>
            </a:r>
            <a:endParaRPr lang="en-GB" sz="1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6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Caerphilly CBC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Downes</dc:creator>
  <cp:lastModifiedBy>Leah Downes</cp:lastModifiedBy>
  <cp:revision>1</cp:revision>
  <dcterms:created xsi:type="dcterms:W3CDTF">2018-04-25T09:42:46Z</dcterms:created>
  <dcterms:modified xsi:type="dcterms:W3CDTF">2018-04-25T09:47:12Z</dcterms:modified>
</cp:coreProperties>
</file>