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sldIdLst>
    <p:sldId id="257" r:id="rId3"/>
  </p:sldIdLst>
  <p:sldSz cx="12192000" cy="6858000"/>
  <p:notesSz cx="6858000" cy="9144000"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1DD624-E048-49F6-24D6-FD097928FEEC}" v="235" dt="2022-09-25T14:38:41.366"/>
  </p1510:revLst>
</p1510:revInfo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4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eitl y Sle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y-GB"/>
              <a:t>Cliciwch i olygu arddull y Meistr teitl</a:t>
            </a:r>
            <a:endParaRPr lang="sq-AL"/>
          </a:p>
        </p:txBody>
      </p:sp>
      <p:sp>
        <p:nvSpPr>
          <p:cNvPr id="3" name="Isdeit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y-GB"/>
              <a:t>Cliciwch i olygu arddull is-deitl y Meistr</a:t>
            </a:r>
            <a:endParaRPr lang="sq-AL"/>
          </a:p>
        </p:txBody>
      </p:sp>
      <p:sp>
        <p:nvSpPr>
          <p:cNvPr id="4" name="Dalfan Dyddiad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4AE5-9492-4819-B933-259D6F52D8CC}" type="datetimeFigureOut">
              <a:rPr lang="sq-AL" smtClean="0"/>
              <a:t>25.9.2022</a:t>
            </a:fld>
            <a:endParaRPr lang="sq-AL"/>
          </a:p>
        </p:txBody>
      </p:sp>
      <p:sp>
        <p:nvSpPr>
          <p:cNvPr id="5" name="Dalfan Troedyn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Dalfan Rhif y Sle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AC5B2-B257-462F-8DAB-E8528F160D2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28723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itl a Thestun Fertig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Cliciwch i olygu arddull y Meistr teitl</a:t>
            </a:r>
            <a:endParaRPr lang="sq-AL"/>
          </a:p>
        </p:txBody>
      </p:sp>
      <p:sp>
        <p:nvSpPr>
          <p:cNvPr id="3" name="Dalfan Testun ar i fyny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sq-AL"/>
          </a:p>
        </p:txBody>
      </p:sp>
      <p:sp>
        <p:nvSpPr>
          <p:cNvPr id="4" name="Dalfan Dyddiad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4AE5-9492-4819-B933-259D6F52D8CC}" type="datetimeFigureOut">
              <a:rPr lang="sq-AL" smtClean="0"/>
              <a:t>25.9.2022</a:t>
            </a:fld>
            <a:endParaRPr lang="sq-AL"/>
          </a:p>
        </p:txBody>
      </p:sp>
      <p:sp>
        <p:nvSpPr>
          <p:cNvPr id="5" name="Dalfan Troedyn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Dalfan Rhif y Sle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AC5B2-B257-462F-8DAB-E8528F160D2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76043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itl Fertigol a Thes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Fertigo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y-GB"/>
              <a:t>Cliciwch i olygu arddull y Meistr teitl</a:t>
            </a:r>
            <a:endParaRPr lang="sq-AL"/>
          </a:p>
        </p:txBody>
      </p:sp>
      <p:sp>
        <p:nvSpPr>
          <p:cNvPr id="3" name="Dalfan Testun ar i fyny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sq-AL"/>
          </a:p>
        </p:txBody>
      </p:sp>
      <p:sp>
        <p:nvSpPr>
          <p:cNvPr id="4" name="Dalfan Dyddiad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4AE5-9492-4819-B933-259D6F52D8CC}" type="datetimeFigureOut">
              <a:rPr lang="sq-AL" smtClean="0"/>
              <a:t>25.9.2022</a:t>
            </a:fld>
            <a:endParaRPr lang="sq-AL"/>
          </a:p>
        </p:txBody>
      </p:sp>
      <p:sp>
        <p:nvSpPr>
          <p:cNvPr id="5" name="Dalfan Troedyn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Dalfan Rhif y Sle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AC5B2-B257-462F-8DAB-E8528F160D2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640911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3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96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818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869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857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2186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454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1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itl a Chynnw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Cliciwch i olygu arddull y Meistr teitl</a:t>
            </a:r>
            <a:endParaRPr lang="sq-AL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sq-AL"/>
          </a:p>
        </p:txBody>
      </p:sp>
      <p:sp>
        <p:nvSpPr>
          <p:cNvPr id="4" name="Dalfan Dyddiad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4AE5-9492-4819-B933-259D6F52D8CC}" type="datetimeFigureOut">
              <a:rPr lang="sq-AL" smtClean="0"/>
              <a:t>25.9.2022</a:t>
            </a:fld>
            <a:endParaRPr lang="sq-AL"/>
          </a:p>
        </p:txBody>
      </p:sp>
      <p:sp>
        <p:nvSpPr>
          <p:cNvPr id="5" name="Dalfan Troedyn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Dalfan Rhif y Sle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AC5B2-B257-462F-8DAB-E8528F160D2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5914228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008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27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43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ennyn Ad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y-GB"/>
              <a:t>Cliciwch i olygu arddull y Meistr teitl</a:t>
            </a:r>
            <a:endParaRPr lang="sq-AL"/>
          </a:p>
        </p:txBody>
      </p:sp>
      <p:sp>
        <p:nvSpPr>
          <p:cNvPr id="3" name="Dalfan Testun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y-GB"/>
              <a:t>Cliciwch i olygu arddulliau'r Meistr testun</a:t>
            </a:r>
          </a:p>
        </p:txBody>
      </p:sp>
      <p:sp>
        <p:nvSpPr>
          <p:cNvPr id="4" name="Dalfan Dyddiad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4AE5-9492-4819-B933-259D6F52D8CC}" type="datetimeFigureOut">
              <a:rPr lang="sq-AL" smtClean="0"/>
              <a:t>25.9.2022</a:t>
            </a:fld>
            <a:endParaRPr lang="sq-AL"/>
          </a:p>
        </p:txBody>
      </p:sp>
      <p:sp>
        <p:nvSpPr>
          <p:cNvPr id="5" name="Dalfan Troedyn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Dalfan Rhif y Sle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AC5B2-B257-462F-8DAB-E8528F160D2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05144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au Gynnw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Cliciwch i olygu arddull y Meistr teitl</a:t>
            </a:r>
            <a:endParaRPr lang="sq-AL"/>
          </a:p>
        </p:txBody>
      </p:sp>
      <p:sp>
        <p:nvSpPr>
          <p:cNvPr id="3" name="Dalfan Cynnwy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sq-AL"/>
          </a:p>
        </p:txBody>
      </p:sp>
      <p:sp>
        <p:nvSpPr>
          <p:cNvPr id="4" name="Dalfan Cynnwy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sq-AL"/>
          </a:p>
        </p:txBody>
      </p:sp>
      <p:sp>
        <p:nvSpPr>
          <p:cNvPr id="5" name="Dalfan Dyddiad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4AE5-9492-4819-B933-259D6F52D8CC}" type="datetimeFigureOut">
              <a:rPr lang="sq-AL" smtClean="0"/>
              <a:t>25.9.2022</a:t>
            </a:fld>
            <a:endParaRPr lang="sq-AL"/>
          </a:p>
        </p:txBody>
      </p:sp>
      <p:sp>
        <p:nvSpPr>
          <p:cNvPr id="6" name="Dalfan Troedyn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Dalfan Rhif y Sleid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AC5B2-B257-462F-8DAB-E8528F160D2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414036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ymhariae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y-GB"/>
              <a:t>Cliciwch i olygu arddull y Meistr teitl</a:t>
            </a:r>
            <a:endParaRPr lang="sq-AL"/>
          </a:p>
        </p:txBody>
      </p:sp>
      <p:sp>
        <p:nvSpPr>
          <p:cNvPr id="3" name="Dalfan Testun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y-GB"/>
              <a:t>Cliciwch i olygu arddulliau'r Meistr testun</a:t>
            </a:r>
          </a:p>
        </p:txBody>
      </p:sp>
      <p:sp>
        <p:nvSpPr>
          <p:cNvPr id="4" name="Dalfan Cynnwy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sq-AL"/>
          </a:p>
        </p:txBody>
      </p:sp>
      <p:sp>
        <p:nvSpPr>
          <p:cNvPr id="5" name="Dalfan Testun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y-GB"/>
              <a:t>Cliciwch i olygu arddulliau'r Meistr testun</a:t>
            </a:r>
          </a:p>
        </p:txBody>
      </p:sp>
      <p:sp>
        <p:nvSpPr>
          <p:cNvPr id="6" name="Dalfan Cynnwy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sq-AL"/>
          </a:p>
        </p:txBody>
      </p:sp>
      <p:sp>
        <p:nvSpPr>
          <p:cNvPr id="7" name="Dalfan Dyddiad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4AE5-9492-4819-B933-259D6F52D8CC}" type="datetimeFigureOut">
              <a:rPr lang="sq-AL" smtClean="0"/>
              <a:t>25.9.2022</a:t>
            </a:fld>
            <a:endParaRPr lang="sq-AL"/>
          </a:p>
        </p:txBody>
      </p:sp>
      <p:sp>
        <p:nvSpPr>
          <p:cNvPr id="8" name="Dalfan Troedyn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Dalfan Rhif y Sleid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AC5B2-B257-462F-8DAB-E8528F160D2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60558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itl yn Un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Cliciwch i olygu arddull y Meistr teitl</a:t>
            </a:r>
            <a:endParaRPr lang="sq-AL"/>
          </a:p>
        </p:txBody>
      </p:sp>
      <p:sp>
        <p:nvSpPr>
          <p:cNvPr id="3" name="Dalfan Dyddiad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4AE5-9492-4819-B933-259D6F52D8CC}" type="datetimeFigureOut">
              <a:rPr lang="sq-AL" smtClean="0"/>
              <a:t>25.9.2022</a:t>
            </a:fld>
            <a:endParaRPr lang="sq-AL"/>
          </a:p>
        </p:txBody>
      </p:sp>
      <p:sp>
        <p:nvSpPr>
          <p:cNvPr id="4" name="Dalfan Troedyn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Dalfan Rhif y Sleid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AC5B2-B257-462F-8DAB-E8528F160D2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6134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w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lfan Dyddiad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4AE5-9492-4819-B933-259D6F52D8CC}" type="datetimeFigureOut">
              <a:rPr lang="sq-AL" smtClean="0"/>
              <a:t>25.9.2022</a:t>
            </a:fld>
            <a:endParaRPr lang="sq-AL"/>
          </a:p>
        </p:txBody>
      </p:sp>
      <p:sp>
        <p:nvSpPr>
          <p:cNvPr id="3" name="Dalfan Troedyn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Dalfan Rhif y Sleid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AC5B2-B257-462F-8DAB-E8528F160D2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82934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ynnwys gyda Phennaw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y-GB"/>
              <a:t>Cliciwch i olygu arddull y Meistr teitl</a:t>
            </a:r>
            <a:endParaRPr lang="sq-AL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sq-AL"/>
          </a:p>
        </p:txBody>
      </p:sp>
      <p:sp>
        <p:nvSpPr>
          <p:cNvPr id="4" name="Dalfan Testu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y-GB"/>
              <a:t>Cliciwch i olygu arddulliau'r Meistr testun</a:t>
            </a:r>
          </a:p>
        </p:txBody>
      </p:sp>
      <p:sp>
        <p:nvSpPr>
          <p:cNvPr id="5" name="Dalfan Dyddiad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4AE5-9492-4819-B933-259D6F52D8CC}" type="datetimeFigureOut">
              <a:rPr lang="sq-AL" smtClean="0"/>
              <a:t>25.9.2022</a:t>
            </a:fld>
            <a:endParaRPr lang="sq-AL"/>
          </a:p>
        </p:txBody>
      </p:sp>
      <p:sp>
        <p:nvSpPr>
          <p:cNvPr id="6" name="Dalfan Troedyn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Dalfan Rhif y Sleid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AC5B2-B257-462F-8DAB-E8528F160D2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684393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lun gyda Phennaw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y-GB"/>
              <a:t>Cliciwch i olygu arddull y Meistr teitl</a:t>
            </a:r>
            <a:endParaRPr lang="sq-AL"/>
          </a:p>
        </p:txBody>
      </p:sp>
      <p:sp>
        <p:nvSpPr>
          <p:cNvPr id="3" name="Dalfan Llu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Dalfan Testu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y-GB"/>
              <a:t>Cliciwch i olygu arddulliau'r Meistr testun</a:t>
            </a:r>
          </a:p>
        </p:txBody>
      </p:sp>
      <p:sp>
        <p:nvSpPr>
          <p:cNvPr id="5" name="Dalfan Dyddiad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4AE5-9492-4819-B933-259D6F52D8CC}" type="datetimeFigureOut">
              <a:rPr lang="sq-AL" smtClean="0"/>
              <a:t>25.9.2022</a:t>
            </a:fld>
            <a:endParaRPr lang="sq-AL"/>
          </a:p>
        </p:txBody>
      </p:sp>
      <p:sp>
        <p:nvSpPr>
          <p:cNvPr id="6" name="Dalfan Troedyn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Dalfan Rhif y Sleid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AC5B2-B257-462F-8DAB-E8528F160D2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67768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lfan Teit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y-GB"/>
              <a:t>Cliciwch i olygu arddull y Meistr teitl</a:t>
            </a:r>
            <a:endParaRPr lang="sq-AL"/>
          </a:p>
        </p:txBody>
      </p:sp>
      <p:sp>
        <p:nvSpPr>
          <p:cNvPr id="3" name="Dalfan Testun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sq-AL"/>
          </a:p>
        </p:txBody>
      </p:sp>
      <p:sp>
        <p:nvSpPr>
          <p:cNvPr id="4" name="Dalfan Dyddiad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04AE5-9492-4819-B933-259D6F52D8CC}" type="datetimeFigureOut">
              <a:rPr lang="sq-AL" smtClean="0"/>
              <a:t>25.9.2022</a:t>
            </a:fld>
            <a:endParaRPr lang="sq-AL"/>
          </a:p>
        </p:txBody>
      </p:sp>
      <p:sp>
        <p:nvSpPr>
          <p:cNvPr id="5" name="Dalfan Troedyn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Dalfan Rhif y Sleid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AC5B2-B257-462F-8DAB-E8528F160D2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39667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0D97-58E5-8653-82DB-ED7CD237B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 err="1"/>
              <a:t>Geiriau</a:t>
            </a:r>
            <a:r>
              <a:rPr lang="en-GB" u="sng" dirty="0"/>
              <a:t> </a:t>
            </a:r>
            <a:r>
              <a:rPr lang="en-GB" u="sng" dirty="0" err="1"/>
              <a:t>Sillafu</a:t>
            </a:r>
            <a:r>
              <a:rPr lang="en-GB" u="sng" dirty="0"/>
              <a:t>  </a:t>
            </a:r>
            <a:br>
              <a:rPr lang="en-GB" u="sng" dirty="0">
                <a:cs typeface="Calibri Light"/>
              </a:rPr>
            </a:br>
            <a:r>
              <a:rPr lang="en-GB" u="sng" dirty="0"/>
              <a:t>Spelling List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CF8D576-38E4-9C35-04D4-77F9553B5F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534711"/>
              </p:ext>
            </p:extLst>
          </p:nvPr>
        </p:nvGraphicFramePr>
        <p:xfrm>
          <a:off x="842313" y="1909874"/>
          <a:ext cx="10728324" cy="438912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682081">
                  <a:extLst>
                    <a:ext uri="{9D8B030D-6E8A-4147-A177-3AD203B41FA5}">
                      <a16:colId xmlns:a16="http://schemas.microsoft.com/office/drawing/2014/main" val="1543170442"/>
                    </a:ext>
                  </a:extLst>
                </a:gridCol>
                <a:gridCol w="2682081">
                  <a:extLst>
                    <a:ext uri="{9D8B030D-6E8A-4147-A177-3AD203B41FA5}">
                      <a16:colId xmlns:a16="http://schemas.microsoft.com/office/drawing/2014/main" val="2951241537"/>
                    </a:ext>
                  </a:extLst>
                </a:gridCol>
                <a:gridCol w="2682081">
                  <a:extLst>
                    <a:ext uri="{9D8B030D-6E8A-4147-A177-3AD203B41FA5}">
                      <a16:colId xmlns:a16="http://schemas.microsoft.com/office/drawing/2014/main" val="1964459865"/>
                    </a:ext>
                  </a:extLst>
                </a:gridCol>
                <a:gridCol w="2682081">
                  <a:extLst>
                    <a:ext uri="{9D8B030D-6E8A-4147-A177-3AD203B41FA5}">
                      <a16:colId xmlns:a16="http://schemas.microsoft.com/office/drawing/2014/main" val="18477492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rydw</a:t>
                      </a:r>
                      <a:r>
                        <a:rPr lang="en-GB" dirty="0">
                          <a:effectLst/>
                        </a:rPr>
                        <a:t> </a:t>
                      </a:r>
                      <a:r>
                        <a:rPr lang="en-GB" dirty="0" err="1">
                          <a:effectLst/>
                        </a:rPr>
                        <a:t>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yna</a:t>
                      </a:r>
                      <a:r>
                        <a:rPr lang="en-GB" dirty="0">
                          <a:effectLst/>
                        </a:rPr>
                        <a:t>/ </a:t>
                      </a:r>
                      <a:r>
                        <a:rPr lang="en-GB" dirty="0" err="1">
                          <a:effectLst/>
                        </a:rPr>
                        <a:t>wedyn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i’w</a:t>
                      </a:r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dydw</a:t>
                      </a:r>
                      <a:r>
                        <a:rPr lang="en-GB" dirty="0">
                          <a:effectLst/>
                        </a:rPr>
                        <a:t> </a:t>
                      </a:r>
                      <a:r>
                        <a:rPr lang="en-GB" dirty="0" err="1">
                          <a:effectLst/>
                        </a:rPr>
                        <a:t>i</a:t>
                      </a:r>
                      <a:r>
                        <a:rPr lang="en-GB" dirty="0">
                          <a:effectLst/>
                        </a:rPr>
                        <a:t> </a:t>
                      </a:r>
                      <a:r>
                        <a:rPr lang="en-GB" dirty="0" err="1">
                          <a:effectLst/>
                        </a:rPr>
                        <a:t>ddim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85768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dyma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yma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mae’n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mewn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0710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roedd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yr</a:t>
                      </a:r>
                      <a:r>
                        <a:rPr lang="en-GB" dirty="0">
                          <a:effectLst/>
                        </a:rPr>
                        <a:t>/y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mae’r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allan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4986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pam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a’i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rhaid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pethau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3269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pan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a’r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doeddwn</a:t>
                      </a:r>
                      <a:r>
                        <a:rPr lang="en-GB" dirty="0">
                          <a:effectLst/>
                        </a:rPr>
                        <a:t> </a:t>
                      </a:r>
                      <a:r>
                        <a:rPr lang="en-GB" dirty="0" err="1">
                          <a:effectLst/>
                        </a:rPr>
                        <a:t>i</a:t>
                      </a:r>
                      <a:r>
                        <a:rPr lang="en-GB" dirty="0">
                          <a:effectLst/>
                        </a:rPr>
                        <a:t> </a:t>
                      </a:r>
                      <a:r>
                        <a:rPr lang="en-GB" dirty="0" err="1">
                          <a:effectLst/>
                        </a:rPr>
                        <a:t>ddim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llawer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07562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yma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i’r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eisiau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rhowch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64297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mae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yn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chwarae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10724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mynd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dyna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cefais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7286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llyfr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rhai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heddiw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69843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sydd</a:t>
                      </a:r>
                      <a:r>
                        <a:rPr lang="en-GB" dirty="0">
                          <a:effectLst/>
                        </a:rPr>
                        <a:t>/ </a:t>
                      </a:r>
                      <a:r>
                        <a:rPr lang="en-GB" dirty="0" err="1">
                          <a:effectLst/>
                        </a:rPr>
                        <a:t>sy’n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dydy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gwneud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848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dyn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ei</a:t>
                      </a:r>
                      <a:r>
                        <a:rPr lang="en-GB" dirty="0">
                          <a:effectLst/>
                        </a:rPr>
                        <a:t>/</a:t>
                      </a:r>
                      <a:r>
                        <a:rPr lang="en-GB" dirty="0" err="1">
                          <a:effectLst/>
                        </a:rPr>
                        <a:t>eu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dweud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504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roeddwn</a:t>
                      </a:r>
                      <a:r>
                        <a:rPr lang="en-GB" dirty="0">
                          <a:effectLst/>
                        </a:rPr>
                        <a:t> </a:t>
                      </a:r>
                      <a:r>
                        <a:rPr lang="en-GB" dirty="0" err="1">
                          <a:effectLst/>
                        </a:rPr>
                        <a:t>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a/ac/ag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daeth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5441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ddoe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pob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cafodd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5143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rhedeg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beth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gwelodd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5773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wedi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o’r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brawd</a:t>
                      </a:r>
                      <a:r>
                        <a:rPr lang="en-GB" dirty="0">
                          <a:effectLst/>
                        </a:rPr>
                        <a:t>/</a:t>
                      </a:r>
                      <a:r>
                        <a:rPr lang="en-GB" dirty="0" err="1">
                          <a:effectLst/>
                        </a:rPr>
                        <a:t>chwaer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4858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oes</a:t>
                      </a:r>
                      <a:r>
                        <a:rPr lang="en-GB" dirty="0">
                          <a:effectLst/>
                        </a:rPr>
                        <a:t>/ </a:t>
                      </a:r>
                      <a:r>
                        <a:rPr lang="en-GB" dirty="0" err="1">
                          <a:effectLst/>
                        </a:rPr>
                        <a:t>nac</a:t>
                      </a:r>
                      <a:r>
                        <a:rPr lang="en-GB" dirty="0">
                          <a:effectLst/>
                        </a:rPr>
                        <a:t> </a:t>
                      </a:r>
                      <a:r>
                        <a:rPr lang="en-GB" dirty="0" err="1">
                          <a:effectLst/>
                        </a:rPr>
                        <a:t>oes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aeth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ydy</a:t>
                      </a:r>
                      <a:r>
                        <a:rPr lang="en-GB" dirty="0">
                          <a:effectLst/>
                        </a:rPr>
                        <a:t>/ nag </a:t>
                      </a:r>
                      <a:r>
                        <a:rPr lang="en-GB" dirty="0" err="1">
                          <a:effectLst/>
                        </a:rPr>
                        <a:t>ydy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271764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A821F44-6535-07AE-F18B-0FF4D06BF307}"/>
              </a:ext>
            </a:extLst>
          </p:cNvPr>
          <p:cNvSpPr txBox="1"/>
          <p:nvPr/>
        </p:nvSpPr>
        <p:spPr>
          <a:xfrm>
            <a:off x="4710289" y="2297289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904375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Thema Office</vt:lpstr>
      <vt:lpstr>Office Theme</vt:lpstr>
      <vt:lpstr>Geiriau Sillafu   Spelling 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owenl</dc:creator>
  <cp:lastModifiedBy>E Owen (Ysgol Penalltau)</cp:lastModifiedBy>
  <cp:revision>19</cp:revision>
  <dcterms:created xsi:type="dcterms:W3CDTF">2022-09-25T14:34:38Z</dcterms:created>
  <dcterms:modified xsi:type="dcterms:W3CDTF">2022-09-25T14:39:35Z</dcterms:modified>
</cp:coreProperties>
</file>