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0C6E-D760-4860-9791-1F757EF44A3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FE50-EBD8-41D6-9A0C-245B5393E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80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0C6E-D760-4860-9791-1F757EF44A3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FE50-EBD8-41D6-9A0C-245B5393E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03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0C6E-D760-4860-9791-1F757EF44A3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FE50-EBD8-41D6-9A0C-245B5393E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764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0C6E-D760-4860-9791-1F757EF44A3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FE50-EBD8-41D6-9A0C-245B5393E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1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0C6E-D760-4860-9791-1F757EF44A3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FE50-EBD8-41D6-9A0C-245B5393E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0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0C6E-D760-4860-9791-1F757EF44A3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FE50-EBD8-41D6-9A0C-245B5393E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4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0C6E-D760-4860-9791-1F757EF44A3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FE50-EBD8-41D6-9A0C-245B5393E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57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0C6E-D760-4860-9791-1F757EF44A3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FE50-EBD8-41D6-9A0C-245B5393E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8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0C6E-D760-4860-9791-1F757EF44A3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FE50-EBD8-41D6-9A0C-245B5393E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83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0C6E-D760-4860-9791-1F757EF44A3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FE50-EBD8-41D6-9A0C-245B5393E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14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0C6E-D760-4860-9791-1F757EF44A3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EFE50-EBD8-41D6-9A0C-245B5393E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357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00C6E-D760-4860-9791-1F757EF44A3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EFE50-EBD8-41D6-9A0C-245B5393E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51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Autofit/>
          </a:bodyPr>
          <a:lstStyle/>
          <a:p>
            <a:r>
              <a:rPr lang="en-GB" sz="9600" b="1" dirty="0" err="1">
                <a:latin typeface="Comic Sans MS" panose="030F0702030302020204" pitchFamily="66" charset="0"/>
              </a:rPr>
              <a:t>Geiriau</a:t>
            </a:r>
            <a:r>
              <a:rPr lang="en-GB" sz="9600" b="1" dirty="0">
                <a:latin typeface="Comic Sans MS" panose="030F0702030302020204" pitchFamily="66" charset="0"/>
              </a:rPr>
              <a:t> </a:t>
            </a:r>
            <a:r>
              <a:rPr lang="en-GB" sz="9600" b="1" dirty="0" err="1">
                <a:latin typeface="Comic Sans MS" panose="030F0702030302020204" pitchFamily="66" charset="0"/>
              </a:rPr>
              <a:t>Allweddol</a:t>
            </a:r>
            <a:endParaRPr lang="en-GB" sz="9600" b="1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6000" b="1" dirty="0">
                <a:latin typeface="Comic Sans MS" panose="030F0702030302020204" pitchFamily="66" charset="0"/>
              </a:rPr>
              <a:t>Cam 2</a:t>
            </a:r>
          </a:p>
        </p:txBody>
      </p:sp>
    </p:spTree>
    <p:extLst>
      <p:ext uri="{BB962C8B-B14F-4D97-AF65-F5344CB8AC3E}">
        <p14:creationId xmlns:p14="http://schemas.microsoft.com/office/powerpoint/2010/main" val="251664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llyfr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63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sydd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836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dyn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169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17900" b="1" dirty="0" err="1">
                <a:latin typeface="Comic Sans MS" panose="030F0702030302020204" pitchFamily="66" charset="0"/>
              </a:rPr>
              <a:t>roeddwn</a:t>
            </a:r>
            <a:r>
              <a:rPr lang="en-GB" sz="17900" b="1" dirty="0">
                <a:latin typeface="Comic Sans MS" panose="030F0702030302020204" pitchFamily="66" charset="0"/>
              </a:rPr>
              <a:t> </a:t>
            </a:r>
            <a:r>
              <a:rPr lang="en-GB" sz="17900" b="1" dirty="0" err="1">
                <a:latin typeface="Comic Sans MS" panose="030F0702030302020204" pitchFamily="66" charset="0"/>
              </a:rPr>
              <a:t>i</a:t>
            </a:r>
            <a:endParaRPr lang="en-GB" sz="17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336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ddoe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949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rhedeg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063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wedi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468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oes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209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nac</a:t>
            </a:r>
            <a:r>
              <a:rPr lang="en-GB" sz="23900" b="1" dirty="0">
                <a:latin typeface="Comic Sans MS" panose="030F0702030302020204" pitchFamily="66" charset="0"/>
              </a:rPr>
              <a:t> </a:t>
            </a:r>
            <a:r>
              <a:rPr lang="en-GB" sz="23900" b="1" dirty="0" err="1">
                <a:latin typeface="Comic Sans MS" panose="030F0702030302020204" pitchFamily="66" charset="0"/>
              </a:rPr>
              <a:t>oes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486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yna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84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rydw</a:t>
            </a:r>
            <a:r>
              <a:rPr lang="en-GB" sz="23900" b="1" dirty="0">
                <a:latin typeface="Comic Sans MS" panose="030F0702030302020204" pitchFamily="66" charset="0"/>
              </a:rPr>
              <a:t> </a:t>
            </a:r>
            <a:r>
              <a:rPr lang="en-GB" sz="23900" b="1" dirty="0" err="1">
                <a:latin typeface="Comic Sans MS" panose="030F0702030302020204" pitchFamily="66" charset="0"/>
              </a:rPr>
              <a:t>i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719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wedyn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517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yma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5951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yr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557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>
                <a:latin typeface="Comic Sans MS" panose="030F0702030302020204" pitchFamily="66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3221927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a’i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0987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a’r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739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i’r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8875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yn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6155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>
                <a:latin typeface="Comic Sans MS" panose="030F0702030302020204" pitchFamily="66" charset="0"/>
              </a:rPr>
              <a:t>dyna</a:t>
            </a:r>
          </a:p>
        </p:txBody>
      </p:sp>
    </p:spTree>
    <p:extLst>
      <p:ext uri="{BB962C8B-B14F-4D97-AF65-F5344CB8AC3E}">
        <p14:creationId xmlns:p14="http://schemas.microsoft.com/office/powerpoint/2010/main" val="5564257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rhai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010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dyma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2657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dydy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672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ei</a:t>
            </a:r>
            <a:r>
              <a:rPr lang="en-GB" sz="23900" b="1" dirty="0">
                <a:latin typeface="Comic Sans MS" panose="030F0702030302020204" pitchFamily="66" charset="0"/>
              </a:rPr>
              <a:t> / </a:t>
            </a:r>
            <a:r>
              <a:rPr lang="en-GB" sz="23900" b="1" dirty="0" err="1">
                <a:latin typeface="Comic Sans MS" panose="030F0702030302020204" pitchFamily="66" charset="0"/>
              </a:rPr>
              <a:t>eu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1455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>
                <a:latin typeface="Comic Sans MS" panose="030F0702030302020204" pitchFamily="66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0235949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>
                <a:latin typeface="Comic Sans MS" panose="030F0702030302020204" pitchFamily="66" charset="0"/>
              </a:rPr>
              <a:t>ac</a:t>
            </a:r>
          </a:p>
        </p:txBody>
      </p:sp>
    </p:spTree>
    <p:extLst>
      <p:ext uri="{BB962C8B-B14F-4D97-AF65-F5344CB8AC3E}">
        <p14:creationId xmlns:p14="http://schemas.microsoft.com/office/powerpoint/2010/main" val="9167387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>
                <a:latin typeface="Comic Sans MS" panose="030F0702030302020204" pitchFamily="66" charset="0"/>
              </a:rPr>
              <a:t>ag</a:t>
            </a:r>
          </a:p>
        </p:txBody>
      </p:sp>
    </p:spTree>
    <p:extLst>
      <p:ext uri="{BB962C8B-B14F-4D97-AF65-F5344CB8AC3E}">
        <p14:creationId xmlns:p14="http://schemas.microsoft.com/office/powerpoint/2010/main" val="26451352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pob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5189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beth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213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o’r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7395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aeth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2994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i’w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314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roedd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2190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mae’n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7529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mae’r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4691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rhaid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389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17900" b="1" dirty="0" err="1">
                <a:latin typeface="Comic Sans MS" panose="030F0702030302020204" pitchFamily="66" charset="0"/>
              </a:rPr>
              <a:t>doeddwn</a:t>
            </a:r>
            <a:r>
              <a:rPr lang="en-GB" sz="17900" b="1" dirty="0">
                <a:latin typeface="Comic Sans MS" panose="030F0702030302020204" pitchFamily="66" charset="0"/>
              </a:rPr>
              <a:t> </a:t>
            </a:r>
            <a:r>
              <a:rPr lang="en-GB" sz="17900" b="1" dirty="0" err="1">
                <a:latin typeface="Comic Sans MS" panose="030F0702030302020204" pitchFamily="66" charset="0"/>
              </a:rPr>
              <a:t>i</a:t>
            </a:r>
            <a:r>
              <a:rPr lang="en-GB" sz="17900" b="1" dirty="0">
                <a:latin typeface="Comic Sans MS" panose="030F0702030302020204" pitchFamily="66" charset="0"/>
              </a:rPr>
              <a:t> </a:t>
            </a:r>
            <a:r>
              <a:rPr lang="en-GB" sz="17900" b="1" dirty="0" err="1">
                <a:latin typeface="Comic Sans MS" panose="030F0702030302020204" pitchFamily="66" charset="0"/>
              </a:rPr>
              <a:t>ddim</a:t>
            </a:r>
            <a:endParaRPr lang="en-GB" sz="17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6461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eisiau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6067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chwarae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6530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cefais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4775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heddiw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397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gwneud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1190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dweud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991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>
                <a:latin typeface="Comic Sans MS" panose="030F0702030302020204" pitchFamily="66" charset="0"/>
              </a:rPr>
              <a:t>pam</a:t>
            </a:r>
          </a:p>
        </p:txBody>
      </p:sp>
    </p:spTree>
    <p:extLst>
      <p:ext uri="{BB962C8B-B14F-4D97-AF65-F5344CB8AC3E}">
        <p14:creationId xmlns:p14="http://schemas.microsoft.com/office/powerpoint/2010/main" val="5523449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daeth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85733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cafodd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9514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gwelodd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7537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brawd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1223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chwaer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42166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ydy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85617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>
                <a:latin typeface="Comic Sans MS" panose="030F0702030302020204" pitchFamily="66" charset="0"/>
              </a:rPr>
              <a:t>nag </a:t>
            </a:r>
            <a:r>
              <a:rPr lang="en-GB" sz="23900" b="1" dirty="0" err="1">
                <a:latin typeface="Comic Sans MS" panose="030F0702030302020204" pitchFamily="66" charset="0"/>
              </a:rPr>
              <a:t>ydy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88245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dydw</a:t>
            </a:r>
            <a:r>
              <a:rPr lang="en-GB" sz="23900" b="1" dirty="0">
                <a:latin typeface="Comic Sans MS" panose="030F0702030302020204" pitchFamily="66" charset="0"/>
              </a:rPr>
              <a:t> </a:t>
            </a:r>
            <a:r>
              <a:rPr lang="en-GB" sz="23900" b="1" dirty="0" err="1">
                <a:latin typeface="Comic Sans MS" panose="030F0702030302020204" pitchFamily="66" charset="0"/>
              </a:rPr>
              <a:t>i</a:t>
            </a:r>
            <a:r>
              <a:rPr lang="en-GB" sz="23900" b="1" dirty="0">
                <a:latin typeface="Comic Sans MS" panose="030F0702030302020204" pitchFamily="66" charset="0"/>
              </a:rPr>
              <a:t> </a:t>
            </a:r>
            <a:r>
              <a:rPr lang="en-GB" sz="23900" b="1" dirty="0" err="1">
                <a:latin typeface="Comic Sans MS" panose="030F0702030302020204" pitchFamily="66" charset="0"/>
              </a:rPr>
              <a:t>ddim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82288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mewn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20886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allan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924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>
                <a:latin typeface="Comic Sans MS" panose="030F0702030302020204" pitchFamily="66" charset="0"/>
              </a:rPr>
              <a:t>pan</a:t>
            </a:r>
          </a:p>
        </p:txBody>
      </p:sp>
    </p:spTree>
    <p:extLst>
      <p:ext uri="{BB962C8B-B14F-4D97-AF65-F5344CB8AC3E}">
        <p14:creationId xmlns:p14="http://schemas.microsoft.com/office/powerpoint/2010/main" val="18789998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pethau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00390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llawer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56357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rhowch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083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yma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70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mae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496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5057"/>
          </a:xfrm>
        </p:spPr>
        <p:txBody>
          <a:bodyPr>
            <a:normAutofit/>
          </a:bodyPr>
          <a:lstStyle/>
          <a:p>
            <a:pPr algn="ctr"/>
            <a:r>
              <a:rPr lang="en-GB" sz="23900" b="1" dirty="0" err="1">
                <a:latin typeface="Comic Sans MS" panose="030F0702030302020204" pitchFamily="66" charset="0"/>
              </a:rPr>
              <a:t>mynd</a:t>
            </a:r>
            <a:endParaRPr lang="en-GB" sz="239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348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3e39d3e-0631-447f-b0b8-33a55550bdf8">
      <Terms xmlns="http://schemas.microsoft.com/office/infopath/2007/PartnerControls"/>
    </lcf76f155ced4ddcb4097134ff3c332f>
    <TaxCatchAll xmlns="f606b406-4788-4f99-8e36-1bd0a118b7e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A566227DC3479AA98D0759BD4E59" ma:contentTypeVersion="18" ma:contentTypeDescription="Create a new document." ma:contentTypeScope="" ma:versionID="f0bf1e3cdbafe2290be198a56ec19c12">
  <xsd:schema xmlns:xsd="http://www.w3.org/2001/XMLSchema" xmlns:xs="http://www.w3.org/2001/XMLSchema" xmlns:p="http://schemas.microsoft.com/office/2006/metadata/properties" xmlns:ns2="f606b406-4788-4f99-8e36-1bd0a118b7ec" xmlns:ns3="63e39d3e-0631-447f-b0b8-33a55550bdf8" targetNamespace="http://schemas.microsoft.com/office/2006/metadata/properties" ma:root="true" ma:fieldsID="9cd9099d1f3ab29d4bcd878f8fe67acf" ns2:_="" ns3:_="">
    <xsd:import namespace="f606b406-4788-4f99-8e36-1bd0a118b7ec"/>
    <xsd:import namespace="63e39d3e-0631-447f-b0b8-33a55550bd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06b406-4788-4f99-8e36-1bd0a118b7e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5" nillable="true" ma:displayName="Taxonomy Catch All Column" ma:hidden="true" ma:list="{e5d7d16d-9af4-49a7-8f78-78166a84cbd4}" ma:internalName="TaxCatchAll" ma:showField="CatchAllData" ma:web="f606b406-4788-4f99-8e36-1bd0a118b7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e39d3e-0631-447f-b0b8-33a55550bd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e8eb062c-d763-48f9-a1b1-826b13cffd4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BBA0B9-C3B3-4C5E-B6D5-AE5B580F07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2EC8B1-2E38-4E12-B72E-AB505EA093F9}">
  <ds:schemaRefs>
    <ds:schemaRef ds:uri="http://schemas.microsoft.com/office/2006/metadata/properties"/>
    <ds:schemaRef ds:uri="http://schemas.microsoft.com/office/infopath/2007/PartnerControls"/>
    <ds:schemaRef ds:uri="63e39d3e-0631-447f-b0b8-33a55550bdf8"/>
    <ds:schemaRef ds:uri="f606b406-4788-4f99-8e36-1bd0a118b7ec"/>
  </ds:schemaRefs>
</ds:datastoreItem>
</file>

<file path=customXml/itemProps3.xml><?xml version="1.0" encoding="utf-8"?>
<ds:datastoreItem xmlns:ds="http://schemas.openxmlformats.org/officeDocument/2006/customXml" ds:itemID="{01478FE9-EF0D-4530-A84C-EB7FCF7097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06b406-4788-4f99-8e36-1bd0a118b7ec"/>
    <ds:schemaRef ds:uri="63e39d3e-0631-447f-b0b8-33a55550bd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75</Words>
  <Application>Microsoft Office PowerPoint</Application>
  <PresentationFormat>Widescreen</PresentationFormat>
  <Paragraphs>63</Paragraphs>
  <Slides>62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7" baseType="lpstr">
      <vt:lpstr>Arial</vt:lpstr>
      <vt:lpstr>Calibri</vt:lpstr>
      <vt:lpstr>Calibri Light</vt:lpstr>
      <vt:lpstr>Comic Sans MS</vt:lpstr>
      <vt:lpstr>Office Theme</vt:lpstr>
      <vt:lpstr>Geiriau Allweddol</vt:lpstr>
      <vt:lpstr>rydw i</vt:lpstr>
      <vt:lpstr>dyma</vt:lpstr>
      <vt:lpstr>roedd</vt:lpstr>
      <vt:lpstr>pam</vt:lpstr>
      <vt:lpstr>pan</vt:lpstr>
      <vt:lpstr>yma</vt:lpstr>
      <vt:lpstr>mae</vt:lpstr>
      <vt:lpstr>mynd</vt:lpstr>
      <vt:lpstr>llyfr</vt:lpstr>
      <vt:lpstr>sydd</vt:lpstr>
      <vt:lpstr>dyn</vt:lpstr>
      <vt:lpstr>roeddwn i</vt:lpstr>
      <vt:lpstr>ddoe</vt:lpstr>
      <vt:lpstr>rhedeg</vt:lpstr>
      <vt:lpstr>wedi</vt:lpstr>
      <vt:lpstr>oes</vt:lpstr>
      <vt:lpstr>nac oes</vt:lpstr>
      <vt:lpstr>yna</vt:lpstr>
      <vt:lpstr>wedyn</vt:lpstr>
      <vt:lpstr>yma</vt:lpstr>
      <vt:lpstr>yr</vt:lpstr>
      <vt:lpstr>y</vt:lpstr>
      <vt:lpstr>a’i</vt:lpstr>
      <vt:lpstr>a’r</vt:lpstr>
      <vt:lpstr>i’r</vt:lpstr>
      <vt:lpstr>yn</vt:lpstr>
      <vt:lpstr>dyna</vt:lpstr>
      <vt:lpstr>rhai</vt:lpstr>
      <vt:lpstr>dydy</vt:lpstr>
      <vt:lpstr>ei / eu</vt:lpstr>
      <vt:lpstr>a</vt:lpstr>
      <vt:lpstr>ac</vt:lpstr>
      <vt:lpstr>ag</vt:lpstr>
      <vt:lpstr>pob</vt:lpstr>
      <vt:lpstr>beth</vt:lpstr>
      <vt:lpstr>o’r</vt:lpstr>
      <vt:lpstr>aeth</vt:lpstr>
      <vt:lpstr>i’w</vt:lpstr>
      <vt:lpstr>mae’n</vt:lpstr>
      <vt:lpstr>mae’r</vt:lpstr>
      <vt:lpstr>rhaid</vt:lpstr>
      <vt:lpstr>doeddwn i ddim</vt:lpstr>
      <vt:lpstr>eisiau</vt:lpstr>
      <vt:lpstr>chwarae</vt:lpstr>
      <vt:lpstr>cefais</vt:lpstr>
      <vt:lpstr>heddiw</vt:lpstr>
      <vt:lpstr>gwneud</vt:lpstr>
      <vt:lpstr>dweud</vt:lpstr>
      <vt:lpstr>daeth</vt:lpstr>
      <vt:lpstr>cafodd</vt:lpstr>
      <vt:lpstr>gwelodd</vt:lpstr>
      <vt:lpstr>brawd</vt:lpstr>
      <vt:lpstr>chwaer</vt:lpstr>
      <vt:lpstr>ydy</vt:lpstr>
      <vt:lpstr>nag ydy</vt:lpstr>
      <vt:lpstr>dydw i ddim</vt:lpstr>
      <vt:lpstr>mewn</vt:lpstr>
      <vt:lpstr>allan</vt:lpstr>
      <vt:lpstr>pethau</vt:lpstr>
      <vt:lpstr>llawer</vt:lpstr>
      <vt:lpstr>rhowch</vt:lpstr>
    </vt:vector>
  </TitlesOfParts>
  <Company>Caerphilly CBC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Geiriau Allweddol</dc:title>
  <dc:creator>needss</dc:creator>
  <cp:lastModifiedBy>E Owen (Ysgol Penalltau)</cp:lastModifiedBy>
  <cp:revision>7</cp:revision>
  <dcterms:created xsi:type="dcterms:W3CDTF">2022-11-14T11:16:53Z</dcterms:created>
  <dcterms:modified xsi:type="dcterms:W3CDTF">2023-05-02T14:27:57Z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0x010100689AA566227DC3479AA98D0759BD4E59</vt:lpwstr>
  </property>
</Properties>
</file>