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1" d="100"/>
          <a:sy n="81" d="100"/>
        </p:scale>
        <p:origin x="-78" y="-7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F283-5408-41A8-ABF3-5070A3859806}" type="datetimeFigureOut">
              <a:rPr lang="en-GB" smtClean="0"/>
              <a:t>19/10/2018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767EB-C306-4A61-8C3A-294EEDA97A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71570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F283-5408-41A8-ABF3-5070A3859806}" type="datetimeFigureOut">
              <a:rPr lang="en-GB" smtClean="0"/>
              <a:t>19/10/2018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767EB-C306-4A61-8C3A-294EEDA97A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15017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F283-5408-41A8-ABF3-5070A3859806}" type="datetimeFigureOut">
              <a:rPr lang="en-GB" smtClean="0"/>
              <a:t>19/10/2018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767EB-C306-4A61-8C3A-294EEDA97A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8234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F283-5408-41A8-ABF3-5070A3859806}" type="datetimeFigureOut">
              <a:rPr lang="en-GB" smtClean="0"/>
              <a:t>19/10/2018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767EB-C306-4A61-8C3A-294EEDA97A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7230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F283-5408-41A8-ABF3-5070A3859806}" type="datetimeFigureOut">
              <a:rPr lang="en-GB" smtClean="0"/>
              <a:t>19/10/2018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767EB-C306-4A61-8C3A-294EEDA97A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7838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F283-5408-41A8-ABF3-5070A3859806}" type="datetimeFigureOut">
              <a:rPr lang="en-GB" smtClean="0"/>
              <a:t>19/10/2018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767EB-C306-4A61-8C3A-294EEDA97A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77175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F283-5408-41A8-ABF3-5070A3859806}" type="datetimeFigureOut">
              <a:rPr lang="en-GB" smtClean="0"/>
              <a:t>19/10/2018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767EB-C306-4A61-8C3A-294EEDA97A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61805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F283-5408-41A8-ABF3-5070A3859806}" type="datetimeFigureOut">
              <a:rPr lang="en-GB" smtClean="0"/>
              <a:t>19/10/2018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767EB-C306-4A61-8C3A-294EEDA97A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84440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F283-5408-41A8-ABF3-5070A3859806}" type="datetimeFigureOut">
              <a:rPr lang="en-GB" smtClean="0"/>
              <a:t>19/10/2018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767EB-C306-4A61-8C3A-294EEDA97A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01497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F283-5408-41A8-ABF3-5070A3859806}" type="datetimeFigureOut">
              <a:rPr lang="en-GB" smtClean="0"/>
              <a:t>19/10/2018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767EB-C306-4A61-8C3A-294EEDA97A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303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F283-5408-41A8-ABF3-5070A3859806}" type="datetimeFigureOut">
              <a:rPr lang="en-GB" smtClean="0"/>
              <a:t>19/10/2018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767EB-C306-4A61-8C3A-294EEDA97A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00840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3F283-5408-41A8-ABF3-5070A3859806}" type="datetimeFigureOut">
              <a:rPr lang="en-GB" smtClean="0"/>
              <a:t>19/10/2018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B767EB-C306-4A61-8C3A-294EEDA97A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34202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295380" y="2476478"/>
            <a:ext cx="2903838" cy="1423129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 err="1">
                <a:latin typeface="Comic Sans MS" panose="030F0702030302020204" pitchFamily="66" charset="0"/>
              </a:rPr>
              <a:t>Dyma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3898372" y="2476477"/>
            <a:ext cx="3097427" cy="1423129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>
                <a:latin typeface="Comic Sans MS" panose="030F0702030302020204" pitchFamily="66" charset="0"/>
              </a:rPr>
              <a:t>cap</a:t>
            </a:r>
          </a:p>
        </p:txBody>
      </p:sp>
      <p:sp>
        <p:nvSpPr>
          <p:cNvPr id="6" name="Subtitle 4"/>
          <p:cNvSpPr txBox="1">
            <a:spLocks/>
          </p:cNvSpPr>
          <p:nvPr/>
        </p:nvSpPr>
        <p:spPr>
          <a:xfrm>
            <a:off x="317158" y="2172686"/>
            <a:ext cx="3097427" cy="1423129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3200" dirty="0">
                <a:latin typeface="Comic Sans MS" panose="030F0702030302020204" pitchFamily="66" charset="0"/>
              </a:rPr>
              <a:t>Sam</a:t>
            </a:r>
          </a:p>
        </p:txBody>
      </p:sp>
      <p:pic>
        <p:nvPicPr>
          <p:cNvPr id="7" name="Picture 6" descr="external image baseball_&lt;strong&gt;cap&lt;/strong&gt;_red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2749" y="4040659"/>
            <a:ext cx="2645301" cy="1952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268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56056" y="2135617"/>
            <a:ext cx="2903838" cy="1423129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 err="1">
                <a:latin typeface="Comic Sans MS" panose="030F0702030302020204" pitchFamily="66" charset="0"/>
              </a:rPr>
              <a:t>Dyma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4032422" y="2135616"/>
            <a:ext cx="3097427" cy="1423129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>
                <a:latin typeface="Comic Sans MS" panose="030F0702030302020204" pitchFamily="66" charset="0"/>
              </a:rPr>
              <a:t>cap</a:t>
            </a:r>
          </a:p>
        </p:txBody>
      </p:sp>
      <p:sp>
        <p:nvSpPr>
          <p:cNvPr id="6" name="Subtitle 4"/>
          <p:cNvSpPr txBox="1">
            <a:spLocks/>
          </p:cNvSpPr>
          <p:nvPr/>
        </p:nvSpPr>
        <p:spPr>
          <a:xfrm>
            <a:off x="7965990" y="2135615"/>
            <a:ext cx="3097427" cy="1423129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3200" dirty="0" smtClean="0">
                <a:latin typeface="Comic Sans MS" panose="030F0702030302020204" pitchFamily="66" charset="0"/>
              </a:rPr>
              <a:t>Jess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p:pic>
        <p:nvPicPr>
          <p:cNvPr id="7" name="Picture 6" descr="external image baseball_&lt;strong&gt;cap&lt;/strong&gt;_red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2749" y="4040659"/>
            <a:ext cx="2645301" cy="1952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81644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670856" y="2320968"/>
            <a:ext cx="2903838" cy="1423129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 err="1">
                <a:latin typeface="Comic Sans MS" panose="030F0702030302020204" pitchFamily="66" charset="0"/>
              </a:rPr>
              <a:t>Dyma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934995" y="2135614"/>
            <a:ext cx="3097427" cy="1423129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>
                <a:latin typeface="Comic Sans MS" panose="030F0702030302020204" pitchFamily="66" charset="0"/>
              </a:rPr>
              <a:t>map</a:t>
            </a:r>
          </a:p>
        </p:txBody>
      </p:sp>
      <p:sp>
        <p:nvSpPr>
          <p:cNvPr id="6" name="Subtitle 4"/>
          <p:cNvSpPr txBox="1">
            <a:spLocks/>
          </p:cNvSpPr>
          <p:nvPr/>
        </p:nvSpPr>
        <p:spPr>
          <a:xfrm>
            <a:off x="7965990" y="2135615"/>
            <a:ext cx="3097427" cy="1423129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3200" dirty="0">
                <a:latin typeface="Comic Sans MS" panose="030F0702030302020204" pitchFamily="66" charset="0"/>
              </a:rPr>
              <a:t>Pat</a:t>
            </a:r>
          </a:p>
        </p:txBody>
      </p:sp>
      <p:pic>
        <p:nvPicPr>
          <p:cNvPr id="2" name="Picture 1" descr="World &lt;strong&gt;Map&lt;/strong&gt;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2422" y="4126953"/>
            <a:ext cx="3715043" cy="22135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83462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56056" y="2135617"/>
            <a:ext cx="2903838" cy="1423129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 err="1">
                <a:latin typeface="Comic Sans MS" panose="030F0702030302020204" pitchFamily="66" charset="0"/>
              </a:rPr>
              <a:t>Dyma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4032422" y="2135616"/>
            <a:ext cx="3097427" cy="1423129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>
                <a:latin typeface="Comic Sans MS" panose="030F0702030302020204" pitchFamily="66" charset="0"/>
              </a:rPr>
              <a:t>map</a:t>
            </a:r>
          </a:p>
        </p:txBody>
      </p:sp>
      <p:sp>
        <p:nvSpPr>
          <p:cNvPr id="6" name="Subtitle 4"/>
          <p:cNvSpPr txBox="1">
            <a:spLocks/>
          </p:cNvSpPr>
          <p:nvPr/>
        </p:nvSpPr>
        <p:spPr>
          <a:xfrm>
            <a:off x="7965990" y="2135615"/>
            <a:ext cx="3097427" cy="1423129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3200" dirty="0">
                <a:latin typeface="Comic Sans MS" panose="030F0702030302020204" pitchFamily="66" charset="0"/>
              </a:rPr>
              <a:t>Pat</a:t>
            </a:r>
          </a:p>
        </p:txBody>
      </p:sp>
      <p:pic>
        <p:nvPicPr>
          <p:cNvPr id="2" name="Picture 1" descr="World &lt;strong&gt;Map&lt;/strong&gt;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2422" y="4126953"/>
            <a:ext cx="3715043" cy="22135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33109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279029" y="2135616"/>
            <a:ext cx="2903838" cy="1423129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 err="1">
                <a:latin typeface="Comic Sans MS" panose="030F0702030302020204" pitchFamily="66" charset="0"/>
              </a:rPr>
              <a:t>Dyma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720811" y="2332944"/>
            <a:ext cx="3097427" cy="1423129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>
                <a:latin typeface="Comic Sans MS" panose="030F0702030302020204" pitchFamily="66" charset="0"/>
              </a:rPr>
              <a:t>mop</a:t>
            </a:r>
          </a:p>
        </p:txBody>
      </p:sp>
      <p:sp>
        <p:nvSpPr>
          <p:cNvPr id="6" name="Subtitle 4"/>
          <p:cNvSpPr txBox="1">
            <a:spLocks/>
          </p:cNvSpPr>
          <p:nvPr/>
        </p:nvSpPr>
        <p:spPr>
          <a:xfrm>
            <a:off x="4361935" y="2332944"/>
            <a:ext cx="3097427" cy="1423129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3200" dirty="0" smtClean="0">
                <a:latin typeface="Comic Sans MS" panose="030F0702030302020204" pitchFamily="66" charset="0"/>
              </a:rPr>
              <a:t>Nia 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p:pic>
        <p:nvPicPr>
          <p:cNvPr id="3" name="Picture 2" descr="File:&lt;strong&gt;Mop&lt;/strong&gt;.svg - Wikipedia, the free encyclopedia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7930" y="3842570"/>
            <a:ext cx="2221432" cy="2708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4516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56056" y="2135617"/>
            <a:ext cx="2903838" cy="1423129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 err="1">
                <a:latin typeface="Comic Sans MS" panose="030F0702030302020204" pitchFamily="66" charset="0"/>
              </a:rPr>
              <a:t>Dyma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4032422" y="2135616"/>
            <a:ext cx="3097427" cy="1423129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>
                <a:latin typeface="Comic Sans MS" panose="030F0702030302020204" pitchFamily="66" charset="0"/>
              </a:rPr>
              <a:t>mop</a:t>
            </a:r>
          </a:p>
        </p:txBody>
      </p:sp>
      <p:sp>
        <p:nvSpPr>
          <p:cNvPr id="6" name="Subtitle 4"/>
          <p:cNvSpPr txBox="1">
            <a:spLocks/>
          </p:cNvSpPr>
          <p:nvPr/>
        </p:nvSpPr>
        <p:spPr>
          <a:xfrm>
            <a:off x="7965990" y="2135615"/>
            <a:ext cx="3097427" cy="1423129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3200" dirty="0" err="1" smtClean="0">
                <a:latin typeface="Comic Sans MS" panose="030F0702030302020204" pitchFamily="66" charset="0"/>
              </a:rPr>
              <a:t>Beti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p:pic>
        <p:nvPicPr>
          <p:cNvPr id="3" name="Picture 2" descr="File:&lt;strong&gt;Mop&lt;/strong&gt;.svg - Wikipedia, the free encyclopedia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1499" y="3756073"/>
            <a:ext cx="2221432" cy="2708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46260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18</Words>
  <Application>Microsoft Office PowerPoint</Application>
  <PresentationFormat>Custom</PresentationFormat>
  <Paragraphs>18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Gareth Jones-Pritchard</dc:creator>
  <cp:lastModifiedBy>Nia Landers</cp:lastModifiedBy>
  <cp:revision>2</cp:revision>
  <dcterms:created xsi:type="dcterms:W3CDTF">2017-02-12T12:51:35Z</dcterms:created>
  <dcterms:modified xsi:type="dcterms:W3CDTF">2018-10-19T11:22:04Z</dcterms:modified>
</cp:coreProperties>
</file>