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283-5408-41A8-ABF3-5070A3859806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767EB-C306-4A61-8C3A-294EEDA97A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157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283-5408-41A8-ABF3-5070A3859806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767EB-C306-4A61-8C3A-294EEDA97A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501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283-5408-41A8-ABF3-5070A3859806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767EB-C306-4A61-8C3A-294EEDA97A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23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283-5408-41A8-ABF3-5070A3859806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767EB-C306-4A61-8C3A-294EEDA97A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23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283-5408-41A8-ABF3-5070A3859806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767EB-C306-4A61-8C3A-294EEDA97A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838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283-5408-41A8-ABF3-5070A3859806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767EB-C306-4A61-8C3A-294EEDA97A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717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283-5408-41A8-ABF3-5070A3859806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767EB-C306-4A61-8C3A-294EEDA97A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18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283-5408-41A8-ABF3-5070A3859806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767EB-C306-4A61-8C3A-294EEDA97A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444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283-5408-41A8-ABF3-5070A3859806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767EB-C306-4A61-8C3A-294EEDA97A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149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283-5408-41A8-ABF3-5070A3859806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767EB-C306-4A61-8C3A-294EEDA97A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30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283-5408-41A8-ABF3-5070A3859806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767EB-C306-4A61-8C3A-294EEDA97A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084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3F283-5408-41A8-ABF3-5070A3859806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767EB-C306-4A61-8C3A-294EEDA97A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420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95380" y="2476478"/>
            <a:ext cx="2903838" cy="142312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err="1">
                <a:latin typeface="Comic Sans MS" panose="030F0702030302020204" pitchFamily="66" charset="0"/>
              </a:rPr>
              <a:t>Dyma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898372" y="2476477"/>
            <a:ext cx="3097427" cy="14231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cap</a:t>
            </a:r>
          </a:p>
        </p:txBody>
      </p:sp>
      <p:sp>
        <p:nvSpPr>
          <p:cNvPr id="6" name="Subtitle 4"/>
          <p:cNvSpPr txBox="1">
            <a:spLocks/>
          </p:cNvSpPr>
          <p:nvPr/>
        </p:nvSpPr>
        <p:spPr>
          <a:xfrm>
            <a:off x="317158" y="2172686"/>
            <a:ext cx="3097427" cy="142312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>
                <a:latin typeface="Comic Sans MS" panose="030F0702030302020204" pitchFamily="66" charset="0"/>
              </a:rPr>
              <a:t>Sam</a:t>
            </a:r>
          </a:p>
        </p:txBody>
      </p:sp>
      <p:pic>
        <p:nvPicPr>
          <p:cNvPr id="7" name="Picture 6" descr="external image baseball_&lt;strong&gt;cap&lt;/strong&gt;_re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2749" y="4040659"/>
            <a:ext cx="2645301" cy="195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6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56056" y="2135617"/>
            <a:ext cx="2903838" cy="142312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err="1">
                <a:latin typeface="Comic Sans MS" panose="030F0702030302020204" pitchFamily="66" charset="0"/>
              </a:rPr>
              <a:t>Dyma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032422" y="2135616"/>
            <a:ext cx="3097427" cy="14231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cap</a:t>
            </a:r>
          </a:p>
        </p:txBody>
      </p:sp>
      <p:sp>
        <p:nvSpPr>
          <p:cNvPr id="6" name="Subtitle 4"/>
          <p:cNvSpPr txBox="1">
            <a:spLocks/>
          </p:cNvSpPr>
          <p:nvPr/>
        </p:nvSpPr>
        <p:spPr>
          <a:xfrm>
            <a:off x="7965990" y="2135615"/>
            <a:ext cx="3097427" cy="142312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 smtClean="0">
                <a:latin typeface="Comic Sans MS" panose="030F0702030302020204" pitchFamily="66" charset="0"/>
              </a:rPr>
              <a:t>Jess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7" name="Picture 6" descr="external image baseball_&lt;strong&gt;cap&lt;/strong&gt;_re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2749" y="4040659"/>
            <a:ext cx="2645301" cy="195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164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0856" y="2320968"/>
            <a:ext cx="2903838" cy="142312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err="1">
                <a:latin typeface="Comic Sans MS" panose="030F0702030302020204" pitchFamily="66" charset="0"/>
              </a:rPr>
              <a:t>Dyma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34995" y="2135614"/>
            <a:ext cx="3097427" cy="14231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map</a:t>
            </a:r>
          </a:p>
        </p:txBody>
      </p:sp>
      <p:sp>
        <p:nvSpPr>
          <p:cNvPr id="6" name="Subtitle 4"/>
          <p:cNvSpPr txBox="1">
            <a:spLocks/>
          </p:cNvSpPr>
          <p:nvPr/>
        </p:nvSpPr>
        <p:spPr>
          <a:xfrm>
            <a:off x="7965990" y="2135615"/>
            <a:ext cx="3097427" cy="142312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>
                <a:latin typeface="Comic Sans MS" panose="030F0702030302020204" pitchFamily="66" charset="0"/>
              </a:rPr>
              <a:t>Pat</a:t>
            </a:r>
          </a:p>
        </p:txBody>
      </p:sp>
      <p:pic>
        <p:nvPicPr>
          <p:cNvPr id="2" name="Picture 1" descr="World &lt;strong&gt;Map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422" y="4126953"/>
            <a:ext cx="3715043" cy="2213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346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56056" y="2135617"/>
            <a:ext cx="2903838" cy="142312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err="1">
                <a:latin typeface="Comic Sans MS" panose="030F0702030302020204" pitchFamily="66" charset="0"/>
              </a:rPr>
              <a:t>Dyma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032422" y="2135616"/>
            <a:ext cx="3097427" cy="14231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map</a:t>
            </a:r>
          </a:p>
        </p:txBody>
      </p:sp>
      <p:sp>
        <p:nvSpPr>
          <p:cNvPr id="6" name="Subtitle 4"/>
          <p:cNvSpPr txBox="1">
            <a:spLocks/>
          </p:cNvSpPr>
          <p:nvPr/>
        </p:nvSpPr>
        <p:spPr>
          <a:xfrm>
            <a:off x="7965990" y="2135615"/>
            <a:ext cx="3097427" cy="142312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>
                <a:latin typeface="Comic Sans MS" panose="030F0702030302020204" pitchFamily="66" charset="0"/>
              </a:rPr>
              <a:t>Pat</a:t>
            </a:r>
          </a:p>
        </p:txBody>
      </p:sp>
      <p:pic>
        <p:nvPicPr>
          <p:cNvPr id="2" name="Picture 1" descr="World &lt;strong&gt;Map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422" y="4126953"/>
            <a:ext cx="3715043" cy="2213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310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9029" y="2135616"/>
            <a:ext cx="2903838" cy="142312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err="1">
                <a:latin typeface="Comic Sans MS" panose="030F0702030302020204" pitchFamily="66" charset="0"/>
              </a:rPr>
              <a:t>Dyma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20811" y="2332944"/>
            <a:ext cx="3097427" cy="14231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mop</a:t>
            </a:r>
          </a:p>
        </p:txBody>
      </p:sp>
      <p:sp>
        <p:nvSpPr>
          <p:cNvPr id="6" name="Subtitle 4"/>
          <p:cNvSpPr txBox="1">
            <a:spLocks/>
          </p:cNvSpPr>
          <p:nvPr/>
        </p:nvSpPr>
        <p:spPr>
          <a:xfrm>
            <a:off x="4361935" y="2332944"/>
            <a:ext cx="3097427" cy="142312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 smtClean="0">
                <a:latin typeface="Comic Sans MS" panose="030F0702030302020204" pitchFamily="66" charset="0"/>
              </a:rPr>
              <a:t>Nia 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3" name="Picture 2" descr="File:&lt;strong&gt;Mop&lt;/strong&gt;.svg - Wikipedia, the free encycloped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7930" y="3842570"/>
            <a:ext cx="2221432" cy="2708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51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56056" y="2135617"/>
            <a:ext cx="2903838" cy="142312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err="1">
                <a:latin typeface="Comic Sans MS" panose="030F0702030302020204" pitchFamily="66" charset="0"/>
              </a:rPr>
              <a:t>Dyma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032422" y="2135616"/>
            <a:ext cx="3097427" cy="14231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mop</a:t>
            </a:r>
          </a:p>
        </p:txBody>
      </p:sp>
      <p:sp>
        <p:nvSpPr>
          <p:cNvPr id="6" name="Subtitle 4"/>
          <p:cNvSpPr txBox="1">
            <a:spLocks/>
          </p:cNvSpPr>
          <p:nvPr/>
        </p:nvSpPr>
        <p:spPr>
          <a:xfrm>
            <a:off x="7965990" y="2135615"/>
            <a:ext cx="3097427" cy="142312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 err="1" smtClean="0">
                <a:latin typeface="Comic Sans MS" panose="030F0702030302020204" pitchFamily="66" charset="0"/>
              </a:rPr>
              <a:t>Beti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3" name="Picture 2" descr="File:&lt;strong&gt;Mop&lt;/strong&gt;.svg - Wikipedia, the free encycloped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1499" y="3756073"/>
            <a:ext cx="2221432" cy="2708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626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</Words>
  <Application>Microsoft Office PowerPoint</Application>
  <PresentationFormat>Custom</PresentationFormat>
  <Paragraphs>18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Gareth Jones-Pritchard</dc:creator>
  <cp:lastModifiedBy>Nia Landers</cp:lastModifiedBy>
  <cp:revision>2</cp:revision>
  <dcterms:created xsi:type="dcterms:W3CDTF">2017-02-12T12:51:35Z</dcterms:created>
  <dcterms:modified xsi:type="dcterms:W3CDTF">2018-10-19T11:22:04Z</dcterms:modified>
</cp:coreProperties>
</file>