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22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1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95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7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70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825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53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59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26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49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5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C1DD4-AF1B-4A47-A573-877E2D2C8F82}" type="datetimeFigureOut">
              <a:rPr lang="en-GB" smtClean="0"/>
              <a:t>21/01/2023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80DF-A0B9-498F-8935-6CB230D9C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71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496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Dewch</a:t>
            </a:r>
            <a:r>
              <a:rPr lang="en-GB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r>
              <a:rPr lang="en-GB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ffurfio</a:t>
            </a:r>
            <a:r>
              <a:rPr lang="en-GB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c,o,a,g,d</a:t>
            </a:r>
            <a:endParaRPr lang="en-GB" sz="4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Picture 1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28" t="30443" r="7203" b="41174"/>
          <a:stretch/>
        </p:blipFill>
        <p:spPr bwMode="auto">
          <a:xfrm>
            <a:off x="149217" y="971600"/>
            <a:ext cx="1166890" cy="8036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4" t="23540" r="52413" b="24734"/>
          <a:stretch/>
        </p:blipFill>
        <p:spPr bwMode="auto">
          <a:xfrm>
            <a:off x="165828" y="7236296"/>
            <a:ext cx="1139201" cy="10758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1" t="21598" r="47093" b="26831"/>
          <a:stretch/>
        </p:blipFill>
        <p:spPr bwMode="auto">
          <a:xfrm>
            <a:off x="116632" y="2915816"/>
            <a:ext cx="1232059" cy="9053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9" t="15081" r="22733" b="12604"/>
          <a:stretch/>
        </p:blipFill>
        <p:spPr bwMode="auto">
          <a:xfrm>
            <a:off x="172746" y="5276850"/>
            <a:ext cx="1166890" cy="7929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193987" y="2411760"/>
            <a:ext cx="666401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3987" y="4499992"/>
            <a:ext cx="646809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3987" y="6588224"/>
            <a:ext cx="646809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3987" y="8676456"/>
            <a:ext cx="6664013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24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496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Dewch</a:t>
            </a:r>
            <a:r>
              <a:rPr lang="en-GB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r>
              <a:rPr lang="en-GB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ffurfio</a:t>
            </a:r>
            <a:r>
              <a:rPr lang="en-GB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c,o,a,g,d</a:t>
            </a:r>
            <a:endParaRPr lang="en-GB" sz="4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Picture 1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28" t="30443" r="7203" b="41174"/>
          <a:stretch/>
        </p:blipFill>
        <p:spPr bwMode="auto">
          <a:xfrm>
            <a:off x="149217" y="755576"/>
            <a:ext cx="1166890" cy="8036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4" t="23540" r="52413" b="24734"/>
          <a:stretch/>
        </p:blipFill>
        <p:spPr bwMode="auto">
          <a:xfrm>
            <a:off x="185924" y="6876257"/>
            <a:ext cx="1139201" cy="10758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1" t="21598" r="47093" b="26831"/>
          <a:stretch/>
        </p:blipFill>
        <p:spPr bwMode="auto">
          <a:xfrm>
            <a:off x="116632" y="2721439"/>
            <a:ext cx="1232059" cy="9053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9" t="15081" r="22733" b="12604"/>
          <a:stretch/>
        </p:blipFill>
        <p:spPr bwMode="auto">
          <a:xfrm>
            <a:off x="193987" y="4880365"/>
            <a:ext cx="1166890" cy="7929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1556792" y="1559254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56792" y="3658884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56792" y="5673336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56792" y="7928265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43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496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Dewch</a:t>
            </a:r>
            <a:r>
              <a:rPr lang="en-GB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r>
              <a:rPr lang="en-GB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ffurfio</a:t>
            </a:r>
            <a:r>
              <a:rPr lang="en-GB" sz="4000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en-GB" sz="4000" dirty="0" err="1" smtClean="0">
                <a:latin typeface="MV Boli" panose="02000500030200090000" pitchFamily="2" charset="0"/>
                <a:cs typeface="MV Boli" panose="02000500030200090000" pitchFamily="2" charset="0"/>
              </a:rPr>
              <a:t>c,o,a,g,d</a:t>
            </a:r>
            <a:endParaRPr lang="en-GB" sz="4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Picture 1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28" t="30443" r="7203" b="41174"/>
          <a:stretch/>
        </p:blipFill>
        <p:spPr bwMode="auto">
          <a:xfrm>
            <a:off x="149217" y="755576"/>
            <a:ext cx="1166890" cy="8036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9" t="15081" r="22733" b="12604"/>
          <a:stretch/>
        </p:blipFill>
        <p:spPr bwMode="auto">
          <a:xfrm>
            <a:off x="172080" y="5816026"/>
            <a:ext cx="1166890" cy="7929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1" t="21598" r="47093" b="26831"/>
          <a:stretch/>
        </p:blipFill>
        <p:spPr bwMode="auto">
          <a:xfrm>
            <a:off x="116632" y="3738707"/>
            <a:ext cx="1232059" cy="9053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4" t="23540" r="52413" b="24734"/>
          <a:stretch/>
        </p:blipFill>
        <p:spPr bwMode="auto">
          <a:xfrm>
            <a:off x="185924" y="6876257"/>
            <a:ext cx="1139201" cy="10758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1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28" t="30443" r="7203" b="41174"/>
          <a:stretch/>
        </p:blipFill>
        <p:spPr bwMode="auto">
          <a:xfrm>
            <a:off x="116632" y="1711654"/>
            <a:ext cx="1166890" cy="8036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1" t="21598" r="47093" b="26831"/>
          <a:stretch/>
        </p:blipFill>
        <p:spPr bwMode="auto">
          <a:xfrm>
            <a:off x="116632" y="2721439"/>
            <a:ext cx="1232059" cy="9053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9" t="15081" r="22733" b="12604"/>
          <a:stretch/>
        </p:blipFill>
        <p:spPr bwMode="auto">
          <a:xfrm>
            <a:off x="193987" y="4880365"/>
            <a:ext cx="1166890" cy="7929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94" t="23540" r="52413" b="24734"/>
          <a:stretch/>
        </p:blipFill>
        <p:spPr bwMode="auto">
          <a:xfrm>
            <a:off x="201567" y="8020953"/>
            <a:ext cx="1139201" cy="10758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1556792" y="1559254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56792" y="2547476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56792" y="3658884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56792" y="4644008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56792" y="5673336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56792" y="6608997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56792" y="7928265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56792" y="8892480"/>
            <a:ext cx="530120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22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Caerphilly CBC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Monico</dc:creator>
  <cp:lastModifiedBy>Louise Monico</cp:lastModifiedBy>
  <cp:revision>2</cp:revision>
  <dcterms:created xsi:type="dcterms:W3CDTF">2023-01-21T17:39:27Z</dcterms:created>
  <dcterms:modified xsi:type="dcterms:W3CDTF">2023-01-21T17:54:30Z</dcterms:modified>
</cp:coreProperties>
</file>