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30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86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40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39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06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4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0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5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84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00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57A3-A5CD-46DD-9BC7-7B24B773E3E3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F01E-BD67-4FA7-99A2-8D88FA42BC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3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32143" r="54247" b="32397"/>
          <a:stretch/>
        </p:blipFill>
        <p:spPr bwMode="auto">
          <a:xfrm>
            <a:off x="285816" y="899592"/>
            <a:ext cx="1581539" cy="138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35713" r="56028" b="32144"/>
          <a:stretch/>
        </p:blipFill>
        <p:spPr bwMode="auto">
          <a:xfrm>
            <a:off x="296330" y="2428799"/>
            <a:ext cx="1632930" cy="138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32281" r="56028" b="31123"/>
          <a:stretch/>
        </p:blipFill>
        <p:spPr bwMode="auto">
          <a:xfrm>
            <a:off x="260648" y="4084983"/>
            <a:ext cx="1606707" cy="138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28505" r="55894" b="29082"/>
          <a:stretch/>
        </p:blipFill>
        <p:spPr bwMode="auto">
          <a:xfrm>
            <a:off x="296330" y="5813175"/>
            <a:ext cx="1571025" cy="1436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6" t="28062" r="57279" b="28316"/>
          <a:stretch/>
        </p:blipFill>
        <p:spPr bwMode="auto">
          <a:xfrm>
            <a:off x="312080" y="7469359"/>
            <a:ext cx="1571024" cy="145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2120" y="1764849"/>
            <a:ext cx="4738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https://www.youtube.com/watch?v=n5GUAKRVPhY&amp;list=PLiKJf8nnSuDu54DKRy8QUpovKrvQ9nY8V&amp;index=2</a:t>
            </a:r>
            <a:endParaRPr lang="en-GB" sz="1100" dirty="0"/>
          </a:p>
        </p:txBody>
      </p:sp>
      <p:sp>
        <p:nvSpPr>
          <p:cNvPr id="5" name="Rectangle 4"/>
          <p:cNvSpPr/>
          <p:nvPr/>
        </p:nvSpPr>
        <p:spPr>
          <a:xfrm>
            <a:off x="1962120" y="3595958"/>
            <a:ext cx="4738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https://www.youtube.com/watch?v=BcTY8d5POa8&amp;list=PLiKJf8nnSuDu54DKRy8QUpovKrvQ9nY8V&amp;index=7</a:t>
            </a:r>
            <a:endParaRPr lang="en-GB" sz="1100" dirty="0"/>
          </a:p>
        </p:txBody>
      </p:sp>
      <p:sp>
        <p:nvSpPr>
          <p:cNvPr id="6" name="Rectangle 5"/>
          <p:cNvSpPr/>
          <p:nvPr/>
        </p:nvSpPr>
        <p:spPr>
          <a:xfrm>
            <a:off x="1936360" y="5016712"/>
            <a:ext cx="47645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https://www.youtube.com/watch?v=DT-5x4ph9lc&amp;list=PLiKJf8nnSuDu54DKRy8QUpovKrvQ9nY8V&amp;index=15</a:t>
            </a:r>
            <a:endParaRPr lang="en-GB" sz="1100" dirty="0"/>
          </a:p>
        </p:txBody>
      </p:sp>
      <p:sp>
        <p:nvSpPr>
          <p:cNvPr id="7" name="Rectangle 6"/>
          <p:cNvSpPr/>
          <p:nvPr/>
        </p:nvSpPr>
        <p:spPr>
          <a:xfrm>
            <a:off x="1958064" y="6818807"/>
            <a:ext cx="47428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https://www.youtube.com/watch?v=avg_3psP_JU&amp;list=PLiKJf8nnSuDu54DKRy8QUpovKrvQ9nY8V&amp;index=13</a:t>
            </a:r>
            <a:endParaRPr lang="en-GB" sz="1100" dirty="0"/>
          </a:p>
        </p:txBody>
      </p:sp>
      <p:sp>
        <p:nvSpPr>
          <p:cNvPr id="8" name="Rectangle 7"/>
          <p:cNvSpPr/>
          <p:nvPr/>
        </p:nvSpPr>
        <p:spPr>
          <a:xfrm>
            <a:off x="1962120" y="8513315"/>
            <a:ext cx="4738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/>
              <a:t>https://www.youtube.com/watch?v=N_L-k38QHJA&amp;list=PLiKJf8nnSuDu54DKRy8QUpovKrvQ9nY8V&amp;index=18</a:t>
            </a:r>
            <a:endParaRPr lang="en-GB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7" y="22337"/>
            <a:ext cx="743347" cy="7433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5675" y="179512"/>
            <a:ext cx="542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the links for the </a:t>
            </a:r>
            <a:r>
              <a:rPr lang="en-GB" dirty="0" err="1" smtClean="0"/>
              <a:t>Tric</a:t>
            </a:r>
            <a:r>
              <a:rPr lang="en-GB" dirty="0" smtClean="0"/>
              <a:t> a </a:t>
            </a:r>
            <a:r>
              <a:rPr lang="en-GB" dirty="0" err="1" smtClean="0"/>
              <a:t>Chlic</a:t>
            </a:r>
            <a:r>
              <a:rPr lang="en-GB" dirty="0" smtClean="0"/>
              <a:t> letter formation on YouTube. </a:t>
            </a:r>
            <a:r>
              <a:rPr lang="en-GB" dirty="0" err="1" smtClean="0"/>
              <a:t>Defnyddia’r</a:t>
            </a:r>
            <a:r>
              <a:rPr lang="en-GB" dirty="0" smtClean="0"/>
              <a:t> </a:t>
            </a:r>
            <a:r>
              <a:rPr lang="en-GB" dirty="0" err="1" smtClean="0"/>
              <a:t>linc</a:t>
            </a:r>
            <a:r>
              <a:rPr lang="en-GB" dirty="0" smtClean="0"/>
              <a:t> </a:t>
            </a:r>
            <a:r>
              <a:rPr lang="en-GB" dirty="0" err="1" smtClean="0"/>
              <a:t>isod</a:t>
            </a:r>
            <a:r>
              <a:rPr lang="en-GB" dirty="0" smtClean="0"/>
              <a:t>  am </a:t>
            </a:r>
            <a:r>
              <a:rPr lang="en-GB" dirty="0" err="1" smtClean="0"/>
              <a:t>Tric</a:t>
            </a:r>
            <a:r>
              <a:rPr lang="en-GB" dirty="0" smtClean="0"/>
              <a:t> a </a:t>
            </a:r>
            <a:r>
              <a:rPr lang="en-GB" dirty="0" err="1" smtClean="0"/>
              <a:t>Chlic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5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Caerphilly CBC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Monico</dc:creator>
  <cp:lastModifiedBy>Louise Monico</cp:lastModifiedBy>
  <cp:revision>2</cp:revision>
  <dcterms:created xsi:type="dcterms:W3CDTF">2020-10-02T12:49:11Z</dcterms:created>
  <dcterms:modified xsi:type="dcterms:W3CDTF">2023-03-08T10:19:12Z</dcterms:modified>
</cp:coreProperties>
</file>